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8"/>
  </p:notesMasterIdLst>
  <p:sldIdLst>
    <p:sldId id="256" r:id="rId5"/>
    <p:sldId id="267" r:id="rId6"/>
    <p:sldId id="268" r:id="rId7"/>
    <p:sldId id="275" r:id="rId8"/>
    <p:sldId id="273" r:id="rId9"/>
    <p:sldId id="274" r:id="rId10"/>
    <p:sldId id="270" r:id="rId11"/>
    <p:sldId id="276" r:id="rId12"/>
    <p:sldId id="277" r:id="rId13"/>
    <p:sldId id="278" r:id="rId14"/>
    <p:sldId id="279" r:id="rId15"/>
    <p:sldId id="280" r:id="rId16"/>
    <p:sldId id="263" r:id="rId17"/>
  </p:sldIdLst>
  <p:sldSz cx="9906000" cy="6858000" type="A4"/>
  <p:notesSz cx="6797675" cy="9928225"/>
  <p:defaultTextStyle>
    <a:defPPr lvl="0">
      <a:defRPr lang="ru-RU"/>
    </a:defPPr>
    <a:lvl1pPr marL="0" lv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lvl="1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lvl="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lvl="3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lvl="4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lvl="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lvl="6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lvl="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lvl="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55AB470-43F5-4819-A4E9-4E2E450CBB06}">
  <a:tblStyle styleId="{255AB470-43F5-4819-A4E9-4E2E450CBB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1170" y="-30"/>
      </p:cViewPr>
      <p:guideLst>
        <p:guide orient="horz" pos="3498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Распределение ОПО по классам опасности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класс - 9</c:v>
                </c:pt>
                <c:pt idx="1">
                  <c:v>II класс 6</c:v>
                </c:pt>
                <c:pt idx="2">
                  <c:v>III класс - 23</c:v>
                </c:pt>
                <c:pt idx="3">
                  <c:v>IV класс - 11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23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27A78-8078-408E-A807-FCF45585206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6F3EAA3-4B4B-4E5D-96FD-47FB81F475F8}">
      <dgm:prSet phldrT="[Текст]"/>
      <dgm:spPr/>
      <dgm:t>
        <a:bodyPr/>
        <a:lstStyle/>
        <a:p>
          <a:r>
            <a:rPr lang="ru-RU" dirty="0" err="1" smtClean="0"/>
            <a:t>Импортозамещение</a:t>
          </a:r>
          <a:endParaRPr lang="ru-RU" dirty="0"/>
        </a:p>
      </dgm:t>
    </dgm:pt>
    <dgm:pt modelId="{45355942-E6D4-4176-972B-419532807EF2}" type="parTrans" cxnId="{AF91FE4F-FF3A-43FD-BF06-BD105899441F}">
      <dgm:prSet/>
      <dgm:spPr/>
      <dgm:t>
        <a:bodyPr/>
        <a:lstStyle/>
        <a:p>
          <a:endParaRPr lang="ru-RU"/>
        </a:p>
      </dgm:t>
    </dgm:pt>
    <dgm:pt modelId="{844C47FC-DACC-4B27-9E4A-2095CEE8469E}" type="sibTrans" cxnId="{AF91FE4F-FF3A-43FD-BF06-BD105899441F}">
      <dgm:prSet/>
      <dgm:spPr/>
      <dgm:t>
        <a:bodyPr/>
        <a:lstStyle/>
        <a:p>
          <a:endParaRPr lang="ru-RU"/>
        </a:p>
      </dgm:t>
    </dgm:pt>
    <dgm:pt modelId="{F038F7FB-1BC7-4C20-9585-B61F6A983EA8}">
      <dgm:prSet phldrT="[Текст]"/>
      <dgm:spPr/>
      <dgm:t>
        <a:bodyPr/>
        <a:lstStyle/>
        <a:p>
          <a:r>
            <a:rPr lang="ru-RU" dirty="0" smtClean="0"/>
            <a:t>Монтаж оборудования, ввод в эксплуатацию</a:t>
          </a:r>
          <a:endParaRPr lang="ru-RU" dirty="0"/>
        </a:p>
      </dgm:t>
    </dgm:pt>
    <dgm:pt modelId="{7FEA2ED3-DC33-4D28-9B0C-9823285ACFBE}" type="parTrans" cxnId="{117D8A50-F7AA-4A2F-A4E3-6473981A8B32}">
      <dgm:prSet/>
      <dgm:spPr/>
      <dgm:t>
        <a:bodyPr/>
        <a:lstStyle/>
        <a:p>
          <a:endParaRPr lang="ru-RU"/>
        </a:p>
      </dgm:t>
    </dgm:pt>
    <dgm:pt modelId="{FD6A7F0A-C547-4F01-AB03-DCB6AF4720DC}" type="sibTrans" cxnId="{117D8A50-F7AA-4A2F-A4E3-6473981A8B32}">
      <dgm:prSet/>
      <dgm:spPr/>
      <dgm:t>
        <a:bodyPr/>
        <a:lstStyle/>
        <a:p>
          <a:endParaRPr lang="ru-RU"/>
        </a:p>
      </dgm:t>
    </dgm:pt>
    <dgm:pt modelId="{DA510D3B-28A5-45AD-8A4A-9F03FAE121DE}">
      <dgm:prSet phldrT="[Текст]"/>
      <dgm:spPr/>
      <dgm:t>
        <a:bodyPr/>
        <a:lstStyle/>
        <a:p>
          <a:r>
            <a:rPr lang="ru-RU" dirty="0" smtClean="0"/>
            <a:t>Организация системы управления промышленной безопасностью</a:t>
          </a:r>
          <a:endParaRPr lang="ru-RU" dirty="0"/>
        </a:p>
      </dgm:t>
    </dgm:pt>
    <dgm:pt modelId="{7397CFA3-69FA-41DB-A430-2F3875C498C4}" type="parTrans" cxnId="{64D2C010-2CBA-4631-BA3B-CFEB2E0F1FDE}">
      <dgm:prSet/>
      <dgm:spPr/>
      <dgm:t>
        <a:bodyPr/>
        <a:lstStyle/>
        <a:p>
          <a:endParaRPr lang="ru-RU"/>
        </a:p>
      </dgm:t>
    </dgm:pt>
    <dgm:pt modelId="{2531E842-B1A1-4F6C-B0CD-833EBF1AA6A5}" type="sibTrans" cxnId="{64D2C010-2CBA-4631-BA3B-CFEB2E0F1FDE}">
      <dgm:prSet/>
      <dgm:spPr/>
      <dgm:t>
        <a:bodyPr/>
        <a:lstStyle/>
        <a:p>
          <a:endParaRPr lang="ru-RU"/>
        </a:p>
      </dgm:t>
    </dgm:pt>
    <dgm:pt modelId="{F62D1D47-35EA-48C8-ABD0-C454B490F430}">
      <dgm:prSet phldrT="[Текст]"/>
      <dgm:spPr/>
      <dgm:t>
        <a:bodyPr/>
        <a:lstStyle/>
        <a:p>
          <a:r>
            <a:rPr lang="ru-RU" dirty="0" smtClean="0"/>
            <a:t>Износ оборудования</a:t>
          </a:r>
          <a:endParaRPr lang="ru-RU" dirty="0"/>
        </a:p>
      </dgm:t>
    </dgm:pt>
    <dgm:pt modelId="{DC4A1B4D-BE27-4F23-BC71-BB5F8BEB51F0}" type="parTrans" cxnId="{A000D855-ACBD-441E-9B42-BB312435A380}">
      <dgm:prSet/>
      <dgm:spPr/>
      <dgm:t>
        <a:bodyPr/>
        <a:lstStyle/>
        <a:p>
          <a:endParaRPr lang="ru-RU"/>
        </a:p>
      </dgm:t>
    </dgm:pt>
    <dgm:pt modelId="{89FC00F3-B186-4ABE-B1E1-D626BB56145E}" type="sibTrans" cxnId="{A000D855-ACBD-441E-9B42-BB312435A380}">
      <dgm:prSet/>
      <dgm:spPr/>
      <dgm:t>
        <a:bodyPr/>
        <a:lstStyle/>
        <a:p>
          <a:endParaRPr lang="ru-RU"/>
        </a:p>
      </dgm:t>
    </dgm:pt>
    <dgm:pt modelId="{C8476C6C-8795-4CC1-8518-D853FE8C0892}" type="pres">
      <dgm:prSet presAssocID="{1EA27A78-8078-408E-A807-FCF45585206A}" presName="linearFlow" presStyleCnt="0">
        <dgm:presLayoutVars>
          <dgm:dir/>
          <dgm:resizeHandles val="exact"/>
        </dgm:presLayoutVars>
      </dgm:prSet>
      <dgm:spPr/>
    </dgm:pt>
    <dgm:pt modelId="{194235D8-573F-43F6-9BA3-A609651392F8}" type="pres">
      <dgm:prSet presAssocID="{86F3EAA3-4B4B-4E5D-96FD-47FB81F475F8}" presName="composite" presStyleCnt="0"/>
      <dgm:spPr/>
    </dgm:pt>
    <dgm:pt modelId="{7104A767-5901-4717-8BB3-1518E78E1289}" type="pres">
      <dgm:prSet presAssocID="{86F3EAA3-4B4B-4E5D-96FD-47FB81F475F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584584-EBA9-450F-85B8-F13D9B2D869A}" type="pres">
      <dgm:prSet presAssocID="{86F3EAA3-4B4B-4E5D-96FD-47FB81F475F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8123-D931-4CDF-9004-9338D5DF4625}" type="pres">
      <dgm:prSet presAssocID="{844C47FC-DACC-4B27-9E4A-2095CEE8469E}" presName="spacing" presStyleCnt="0"/>
      <dgm:spPr/>
    </dgm:pt>
    <dgm:pt modelId="{AFF530AC-0A7C-4003-8EA3-2C8116734027}" type="pres">
      <dgm:prSet presAssocID="{F038F7FB-1BC7-4C20-9585-B61F6A983EA8}" presName="composite" presStyleCnt="0"/>
      <dgm:spPr/>
    </dgm:pt>
    <dgm:pt modelId="{BD79C529-995E-4D25-9EF6-D93B99E32DE3}" type="pres">
      <dgm:prSet presAssocID="{F038F7FB-1BC7-4C20-9585-B61F6A983EA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BC9CFC-79C3-40D6-8959-19DB76507DB2}" type="pres">
      <dgm:prSet presAssocID="{F038F7FB-1BC7-4C20-9585-B61F6A983EA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F2D7-631F-4FDD-B654-BEC77A48AB3D}" type="pres">
      <dgm:prSet presAssocID="{FD6A7F0A-C547-4F01-AB03-DCB6AF4720DC}" presName="spacing" presStyleCnt="0"/>
      <dgm:spPr/>
    </dgm:pt>
    <dgm:pt modelId="{83FBDA50-89B7-4A4C-9E8A-C779BDDA86FB}" type="pres">
      <dgm:prSet presAssocID="{DA510D3B-28A5-45AD-8A4A-9F03FAE121DE}" presName="composite" presStyleCnt="0"/>
      <dgm:spPr/>
    </dgm:pt>
    <dgm:pt modelId="{8F19D7A6-64F8-4AE4-8FAB-5C2B3FEA0D54}" type="pres">
      <dgm:prSet presAssocID="{DA510D3B-28A5-45AD-8A4A-9F03FAE121D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47A164-E0AA-42C1-A90A-FE1819AD41B6}" type="pres">
      <dgm:prSet presAssocID="{DA510D3B-28A5-45AD-8A4A-9F03FAE121D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3D074-E5E1-40DD-9752-6D2CF75C2F80}" type="pres">
      <dgm:prSet presAssocID="{2531E842-B1A1-4F6C-B0CD-833EBF1AA6A5}" presName="spacing" presStyleCnt="0"/>
      <dgm:spPr/>
    </dgm:pt>
    <dgm:pt modelId="{75748153-78BA-45F4-88A5-C1B649B82A1B}" type="pres">
      <dgm:prSet presAssocID="{F62D1D47-35EA-48C8-ABD0-C454B490F430}" presName="composite" presStyleCnt="0"/>
      <dgm:spPr/>
    </dgm:pt>
    <dgm:pt modelId="{AC619F01-7CD8-4017-ACEC-452DF55B81EA}" type="pres">
      <dgm:prSet presAssocID="{F62D1D47-35EA-48C8-ABD0-C454B490F430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1111F5C-7B99-4F6D-B301-6DC049F22CD3}" type="pres">
      <dgm:prSet presAssocID="{F62D1D47-35EA-48C8-ABD0-C454B490F43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70F9C-554F-40A6-89FC-1D298FBA5BBC}" type="presOf" srcId="{1EA27A78-8078-408E-A807-FCF45585206A}" destId="{C8476C6C-8795-4CC1-8518-D853FE8C0892}" srcOrd="0" destOrd="0" presId="urn:microsoft.com/office/officeart/2005/8/layout/vList3#1"/>
    <dgm:cxn modelId="{A000D855-ACBD-441E-9B42-BB312435A380}" srcId="{1EA27A78-8078-408E-A807-FCF45585206A}" destId="{F62D1D47-35EA-48C8-ABD0-C454B490F430}" srcOrd="3" destOrd="0" parTransId="{DC4A1B4D-BE27-4F23-BC71-BB5F8BEB51F0}" sibTransId="{89FC00F3-B186-4ABE-B1E1-D626BB56145E}"/>
    <dgm:cxn modelId="{37A0CBB2-B169-4C5D-84EC-94EFB6E5E191}" type="presOf" srcId="{86F3EAA3-4B4B-4E5D-96FD-47FB81F475F8}" destId="{A0584584-EBA9-450F-85B8-F13D9B2D869A}" srcOrd="0" destOrd="0" presId="urn:microsoft.com/office/officeart/2005/8/layout/vList3#1"/>
    <dgm:cxn modelId="{64D2C010-2CBA-4631-BA3B-CFEB2E0F1FDE}" srcId="{1EA27A78-8078-408E-A807-FCF45585206A}" destId="{DA510D3B-28A5-45AD-8A4A-9F03FAE121DE}" srcOrd="2" destOrd="0" parTransId="{7397CFA3-69FA-41DB-A430-2F3875C498C4}" sibTransId="{2531E842-B1A1-4F6C-B0CD-833EBF1AA6A5}"/>
    <dgm:cxn modelId="{74033BF3-BCE7-467F-B7D3-1A6131F93EF1}" type="presOf" srcId="{F038F7FB-1BC7-4C20-9585-B61F6A983EA8}" destId="{FDBC9CFC-79C3-40D6-8959-19DB76507DB2}" srcOrd="0" destOrd="0" presId="urn:microsoft.com/office/officeart/2005/8/layout/vList3#1"/>
    <dgm:cxn modelId="{76577488-EA2F-4D49-A75B-ACB9D81FBF1F}" type="presOf" srcId="{DA510D3B-28A5-45AD-8A4A-9F03FAE121DE}" destId="{2347A164-E0AA-42C1-A90A-FE1819AD41B6}" srcOrd="0" destOrd="0" presId="urn:microsoft.com/office/officeart/2005/8/layout/vList3#1"/>
    <dgm:cxn modelId="{117D8A50-F7AA-4A2F-A4E3-6473981A8B32}" srcId="{1EA27A78-8078-408E-A807-FCF45585206A}" destId="{F038F7FB-1BC7-4C20-9585-B61F6A983EA8}" srcOrd="1" destOrd="0" parTransId="{7FEA2ED3-DC33-4D28-9B0C-9823285ACFBE}" sibTransId="{FD6A7F0A-C547-4F01-AB03-DCB6AF4720DC}"/>
    <dgm:cxn modelId="{49038A47-F1A2-4066-98B8-B2EA7E76BB57}" type="presOf" srcId="{F62D1D47-35EA-48C8-ABD0-C454B490F430}" destId="{C1111F5C-7B99-4F6D-B301-6DC049F22CD3}" srcOrd="0" destOrd="0" presId="urn:microsoft.com/office/officeart/2005/8/layout/vList3#1"/>
    <dgm:cxn modelId="{AF91FE4F-FF3A-43FD-BF06-BD105899441F}" srcId="{1EA27A78-8078-408E-A807-FCF45585206A}" destId="{86F3EAA3-4B4B-4E5D-96FD-47FB81F475F8}" srcOrd="0" destOrd="0" parTransId="{45355942-E6D4-4176-972B-419532807EF2}" sibTransId="{844C47FC-DACC-4B27-9E4A-2095CEE8469E}"/>
    <dgm:cxn modelId="{24E87866-5D42-4A3F-9A2B-8591041121AF}" type="presParOf" srcId="{C8476C6C-8795-4CC1-8518-D853FE8C0892}" destId="{194235D8-573F-43F6-9BA3-A609651392F8}" srcOrd="0" destOrd="0" presId="urn:microsoft.com/office/officeart/2005/8/layout/vList3#1"/>
    <dgm:cxn modelId="{890CAA67-E92C-4472-808D-F6C516490C00}" type="presParOf" srcId="{194235D8-573F-43F6-9BA3-A609651392F8}" destId="{7104A767-5901-4717-8BB3-1518E78E1289}" srcOrd="0" destOrd="0" presId="urn:microsoft.com/office/officeart/2005/8/layout/vList3#1"/>
    <dgm:cxn modelId="{AE04443C-0474-4912-B2BB-8C0EAB5B174A}" type="presParOf" srcId="{194235D8-573F-43F6-9BA3-A609651392F8}" destId="{A0584584-EBA9-450F-85B8-F13D9B2D869A}" srcOrd="1" destOrd="0" presId="urn:microsoft.com/office/officeart/2005/8/layout/vList3#1"/>
    <dgm:cxn modelId="{A6411F43-8985-40DF-A468-C5076AB123DE}" type="presParOf" srcId="{C8476C6C-8795-4CC1-8518-D853FE8C0892}" destId="{02E68123-D931-4CDF-9004-9338D5DF4625}" srcOrd="1" destOrd="0" presId="urn:microsoft.com/office/officeart/2005/8/layout/vList3#1"/>
    <dgm:cxn modelId="{D732605B-14CD-4B60-B489-9D561572CAE5}" type="presParOf" srcId="{C8476C6C-8795-4CC1-8518-D853FE8C0892}" destId="{AFF530AC-0A7C-4003-8EA3-2C8116734027}" srcOrd="2" destOrd="0" presId="urn:microsoft.com/office/officeart/2005/8/layout/vList3#1"/>
    <dgm:cxn modelId="{72D94D49-916F-4F9D-9E3E-3C6B668E8247}" type="presParOf" srcId="{AFF530AC-0A7C-4003-8EA3-2C8116734027}" destId="{BD79C529-995E-4D25-9EF6-D93B99E32DE3}" srcOrd="0" destOrd="0" presId="urn:microsoft.com/office/officeart/2005/8/layout/vList3#1"/>
    <dgm:cxn modelId="{56A71D8B-1BE5-4875-9294-F9DB9D19CF11}" type="presParOf" srcId="{AFF530AC-0A7C-4003-8EA3-2C8116734027}" destId="{FDBC9CFC-79C3-40D6-8959-19DB76507DB2}" srcOrd="1" destOrd="0" presId="urn:microsoft.com/office/officeart/2005/8/layout/vList3#1"/>
    <dgm:cxn modelId="{6885DF90-52A7-4191-9D26-AEFB710DC5A2}" type="presParOf" srcId="{C8476C6C-8795-4CC1-8518-D853FE8C0892}" destId="{F0D2F2D7-631F-4FDD-B654-BEC77A48AB3D}" srcOrd="3" destOrd="0" presId="urn:microsoft.com/office/officeart/2005/8/layout/vList3#1"/>
    <dgm:cxn modelId="{C5C68643-2035-40EA-A7B4-9747626B1FDA}" type="presParOf" srcId="{C8476C6C-8795-4CC1-8518-D853FE8C0892}" destId="{83FBDA50-89B7-4A4C-9E8A-C779BDDA86FB}" srcOrd="4" destOrd="0" presId="urn:microsoft.com/office/officeart/2005/8/layout/vList3#1"/>
    <dgm:cxn modelId="{A27E91C9-D9F1-454D-8FF0-1DBA08863B77}" type="presParOf" srcId="{83FBDA50-89B7-4A4C-9E8A-C779BDDA86FB}" destId="{8F19D7A6-64F8-4AE4-8FAB-5C2B3FEA0D54}" srcOrd="0" destOrd="0" presId="urn:microsoft.com/office/officeart/2005/8/layout/vList3#1"/>
    <dgm:cxn modelId="{D58FA330-AA20-43ED-A0F8-C58C302B65FA}" type="presParOf" srcId="{83FBDA50-89B7-4A4C-9E8A-C779BDDA86FB}" destId="{2347A164-E0AA-42C1-A90A-FE1819AD41B6}" srcOrd="1" destOrd="0" presId="urn:microsoft.com/office/officeart/2005/8/layout/vList3#1"/>
    <dgm:cxn modelId="{E57F5135-333C-44D6-A42E-60867A16FED9}" type="presParOf" srcId="{C8476C6C-8795-4CC1-8518-D853FE8C0892}" destId="{C313D074-E5E1-40DD-9752-6D2CF75C2F80}" srcOrd="5" destOrd="0" presId="urn:microsoft.com/office/officeart/2005/8/layout/vList3#1"/>
    <dgm:cxn modelId="{ED1D7B33-9951-4AB8-849F-E3C39704E0E2}" type="presParOf" srcId="{C8476C6C-8795-4CC1-8518-D853FE8C0892}" destId="{75748153-78BA-45F4-88A5-C1B649B82A1B}" srcOrd="6" destOrd="0" presId="urn:microsoft.com/office/officeart/2005/8/layout/vList3#1"/>
    <dgm:cxn modelId="{C17ED1FB-C165-41B0-A9CE-ECDA5AFE7943}" type="presParOf" srcId="{75748153-78BA-45F4-88A5-C1B649B82A1B}" destId="{AC619F01-7CD8-4017-ACEC-452DF55B81EA}" srcOrd="0" destOrd="0" presId="urn:microsoft.com/office/officeart/2005/8/layout/vList3#1"/>
    <dgm:cxn modelId="{C1F780E8-031B-492C-B4FE-A55B578309D8}" type="presParOf" srcId="{75748153-78BA-45F4-88A5-C1B649B82A1B}" destId="{C1111F5C-7B99-4F6D-B301-6DC049F22CD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CD33-D4B2-47B4-BFB0-5FCCA3E9AAC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452DC3EF-4C8E-4A77-A771-F1E204AC234A}">
      <dgm:prSet phldrT="[Текст]"/>
      <dgm:spPr/>
      <dgm:t>
        <a:bodyPr/>
        <a:lstStyle/>
        <a:p>
          <a:r>
            <a:rPr lang="ru-RU" dirty="0" smtClean="0"/>
            <a:t>Системы ПАЗ, системы оповещения</a:t>
          </a:r>
          <a:endParaRPr lang="ru-RU" dirty="0"/>
        </a:p>
      </dgm:t>
    </dgm:pt>
    <dgm:pt modelId="{E2EFF8E0-D009-4DE3-B896-E51C67BDB68E}" type="parTrans" cxnId="{DA23B93F-A594-47A6-A319-08EB79A9BF33}">
      <dgm:prSet/>
      <dgm:spPr/>
      <dgm:t>
        <a:bodyPr/>
        <a:lstStyle/>
        <a:p>
          <a:endParaRPr lang="ru-RU"/>
        </a:p>
      </dgm:t>
    </dgm:pt>
    <dgm:pt modelId="{3C767C68-0A17-489E-A175-152B088F65DD}" type="sibTrans" cxnId="{DA23B93F-A594-47A6-A319-08EB79A9BF33}">
      <dgm:prSet/>
      <dgm:spPr/>
      <dgm:t>
        <a:bodyPr/>
        <a:lstStyle/>
        <a:p>
          <a:endParaRPr lang="ru-RU"/>
        </a:p>
      </dgm:t>
    </dgm:pt>
    <dgm:pt modelId="{662A5723-8743-44D6-898D-5ADADD31ECBB}">
      <dgm:prSet phldrT="[Текст]"/>
      <dgm:spPr/>
      <dgm:t>
        <a:bodyPr/>
        <a:lstStyle/>
        <a:p>
          <a:r>
            <a:rPr lang="ru-RU" dirty="0" smtClean="0"/>
            <a:t>Контроль за подрядными организациями</a:t>
          </a:r>
          <a:endParaRPr lang="ru-RU" dirty="0"/>
        </a:p>
      </dgm:t>
    </dgm:pt>
    <dgm:pt modelId="{339490C2-627A-482E-B1D1-A61DF474522A}" type="parTrans" cxnId="{CD9C1168-585A-4CA1-B8F4-D8A9D2D199B3}">
      <dgm:prSet/>
      <dgm:spPr/>
      <dgm:t>
        <a:bodyPr/>
        <a:lstStyle/>
        <a:p>
          <a:endParaRPr lang="ru-RU"/>
        </a:p>
      </dgm:t>
    </dgm:pt>
    <dgm:pt modelId="{1968011B-3FF0-46BC-9213-2FB0453C5BC7}" type="sibTrans" cxnId="{CD9C1168-585A-4CA1-B8F4-D8A9D2D199B3}">
      <dgm:prSet/>
      <dgm:spPr/>
      <dgm:t>
        <a:bodyPr/>
        <a:lstStyle/>
        <a:p>
          <a:endParaRPr lang="ru-RU"/>
        </a:p>
      </dgm:t>
    </dgm:pt>
    <dgm:pt modelId="{55D555BC-3E3F-420C-87D9-FBD0286484E2}">
      <dgm:prSet phldrT="[Текст]"/>
      <dgm:spPr/>
      <dgm:t>
        <a:bodyPr/>
        <a:lstStyle/>
        <a:p>
          <a:r>
            <a:rPr lang="ru-RU" dirty="0" smtClean="0"/>
            <a:t>Идентификация инцидентов</a:t>
          </a:r>
          <a:endParaRPr lang="ru-RU" dirty="0"/>
        </a:p>
      </dgm:t>
    </dgm:pt>
    <dgm:pt modelId="{79735167-2F08-4B1E-B625-1855DF33087A}" type="parTrans" cxnId="{0D556A03-6E32-49F6-95A8-7194AA371062}">
      <dgm:prSet/>
      <dgm:spPr/>
      <dgm:t>
        <a:bodyPr/>
        <a:lstStyle/>
        <a:p>
          <a:endParaRPr lang="ru-RU"/>
        </a:p>
      </dgm:t>
    </dgm:pt>
    <dgm:pt modelId="{3E6B139A-F8BE-4F61-8E12-ADBF1D0C1AE3}" type="sibTrans" cxnId="{0D556A03-6E32-49F6-95A8-7194AA371062}">
      <dgm:prSet/>
      <dgm:spPr/>
      <dgm:t>
        <a:bodyPr/>
        <a:lstStyle/>
        <a:p>
          <a:endParaRPr lang="ru-RU"/>
        </a:p>
      </dgm:t>
    </dgm:pt>
    <dgm:pt modelId="{65A8BF42-5D2C-4F99-A55E-89972B5CF629}" type="pres">
      <dgm:prSet presAssocID="{B666CD33-D4B2-47B4-BFB0-5FCCA3E9AACA}" presName="linearFlow" presStyleCnt="0">
        <dgm:presLayoutVars>
          <dgm:dir/>
          <dgm:resizeHandles val="exact"/>
        </dgm:presLayoutVars>
      </dgm:prSet>
      <dgm:spPr/>
    </dgm:pt>
    <dgm:pt modelId="{FC982603-18E6-4C29-9E64-D06631CF85B7}" type="pres">
      <dgm:prSet presAssocID="{452DC3EF-4C8E-4A77-A771-F1E204AC234A}" presName="composite" presStyleCnt="0"/>
      <dgm:spPr/>
    </dgm:pt>
    <dgm:pt modelId="{29A54291-2EC2-49E3-971D-27913EAB773B}" type="pres">
      <dgm:prSet presAssocID="{452DC3EF-4C8E-4A77-A771-F1E204AC234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0CCC78-8783-42C3-A739-0328EB5A58B3}" type="pres">
      <dgm:prSet presAssocID="{452DC3EF-4C8E-4A77-A771-F1E204AC234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2957A-40FC-4578-AD2F-1290A7D789AA}" type="pres">
      <dgm:prSet presAssocID="{3C767C68-0A17-489E-A175-152B088F65DD}" presName="spacing" presStyleCnt="0"/>
      <dgm:spPr/>
    </dgm:pt>
    <dgm:pt modelId="{8EBEAB1F-1757-47E2-884A-46D288D04EAE}" type="pres">
      <dgm:prSet presAssocID="{662A5723-8743-44D6-898D-5ADADD31ECBB}" presName="composite" presStyleCnt="0"/>
      <dgm:spPr/>
    </dgm:pt>
    <dgm:pt modelId="{9D863E59-DDD1-4AA2-B758-4FC7D8271FDB}" type="pres">
      <dgm:prSet presAssocID="{662A5723-8743-44D6-898D-5ADADD31ECB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F39D6F-ADCF-4DA2-B5F6-043F83E9C98C}" type="pres">
      <dgm:prSet presAssocID="{662A5723-8743-44D6-898D-5ADADD31EC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6EF49-50A5-441D-88E2-3E8E819DA212}" type="pres">
      <dgm:prSet presAssocID="{1968011B-3FF0-46BC-9213-2FB0453C5BC7}" presName="spacing" presStyleCnt="0"/>
      <dgm:spPr/>
    </dgm:pt>
    <dgm:pt modelId="{6DDE96BB-418D-4E40-AEC1-AA25F058803E}" type="pres">
      <dgm:prSet presAssocID="{55D555BC-3E3F-420C-87D9-FBD0286484E2}" presName="composite" presStyleCnt="0"/>
      <dgm:spPr/>
    </dgm:pt>
    <dgm:pt modelId="{672FDC81-C93A-480E-A876-DE613AFAB629}" type="pres">
      <dgm:prSet presAssocID="{55D555BC-3E3F-420C-87D9-FBD0286484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17BD5E-3D47-4E07-94B8-EB8485DAA111}" type="pres">
      <dgm:prSet presAssocID="{55D555BC-3E3F-420C-87D9-FBD0286484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C1168-585A-4CA1-B8F4-D8A9D2D199B3}" srcId="{B666CD33-D4B2-47B4-BFB0-5FCCA3E9AACA}" destId="{662A5723-8743-44D6-898D-5ADADD31ECBB}" srcOrd="1" destOrd="0" parTransId="{339490C2-627A-482E-B1D1-A61DF474522A}" sibTransId="{1968011B-3FF0-46BC-9213-2FB0453C5BC7}"/>
    <dgm:cxn modelId="{F577E56A-91E0-4931-89AA-F25D2CF8F849}" type="presOf" srcId="{55D555BC-3E3F-420C-87D9-FBD0286484E2}" destId="{DA17BD5E-3D47-4E07-94B8-EB8485DAA111}" srcOrd="0" destOrd="0" presId="urn:microsoft.com/office/officeart/2005/8/layout/vList3#2"/>
    <dgm:cxn modelId="{DA23B93F-A594-47A6-A319-08EB79A9BF33}" srcId="{B666CD33-D4B2-47B4-BFB0-5FCCA3E9AACA}" destId="{452DC3EF-4C8E-4A77-A771-F1E204AC234A}" srcOrd="0" destOrd="0" parTransId="{E2EFF8E0-D009-4DE3-B896-E51C67BDB68E}" sibTransId="{3C767C68-0A17-489E-A175-152B088F65DD}"/>
    <dgm:cxn modelId="{0D556A03-6E32-49F6-95A8-7194AA371062}" srcId="{B666CD33-D4B2-47B4-BFB0-5FCCA3E9AACA}" destId="{55D555BC-3E3F-420C-87D9-FBD0286484E2}" srcOrd="2" destOrd="0" parTransId="{79735167-2F08-4B1E-B625-1855DF33087A}" sibTransId="{3E6B139A-F8BE-4F61-8E12-ADBF1D0C1AE3}"/>
    <dgm:cxn modelId="{7F0CF873-4879-4827-9BB4-9DFC20DA8E7A}" type="presOf" srcId="{B666CD33-D4B2-47B4-BFB0-5FCCA3E9AACA}" destId="{65A8BF42-5D2C-4F99-A55E-89972B5CF629}" srcOrd="0" destOrd="0" presId="urn:microsoft.com/office/officeart/2005/8/layout/vList3#2"/>
    <dgm:cxn modelId="{310774EF-95C9-4FF5-845F-D4AF75A563BC}" type="presOf" srcId="{452DC3EF-4C8E-4A77-A771-F1E204AC234A}" destId="{CB0CCC78-8783-42C3-A739-0328EB5A58B3}" srcOrd="0" destOrd="0" presId="urn:microsoft.com/office/officeart/2005/8/layout/vList3#2"/>
    <dgm:cxn modelId="{8F55133B-3B79-46DD-A6AF-48D48884FDAE}" type="presOf" srcId="{662A5723-8743-44D6-898D-5ADADD31ECBB}" destId="{63F39D6F-ADCF-4DA2-B5F6-043F83E9C98C}" srcOrd="0" destOrd="0" presId="urn:microsoft.com/office/officeart/2005/8/layout/vList3#2"/>
    <dgm:cxn modelId="{DB8E6E00-6CBD-48B6-981D-7D8662A330A4}" type="presParOf" srcId="{65A8BF42-5D2C-4F99-A55E-89972B5CF629}" destId="{FC982603-18E6-4C29-9E64-D06631CF85B7}" srcOrd="0" destOrd="0" presId="urn:microsoft.com/office/officeart/2005/8/layout/vList3#2"/>
    <dgm:cxn modelId="{FF4137E6-3938-4F7C-BF68-9F6A1D682651}" type="presParOf" srcId="{FC982603-18E6-4C29-9E64-D06631CF85B7}" destId="{29A54291-2EC2-49E3-971D-27913EAB773B}" srcOrd="0" destOrd="0" presId="urn:microsoft.com/office/officeart/2005/8/layout/vList3#2"/>
    <dgm:cxn modelId="{E1ED41F3-CBA4-4FB7-8138-73F5157A19F5}" type="presParOf" srcId="{FC982603-18E6-4C29-9E64-D06631CF85B7}" destId="{CB0CCC78-8783-42C3-A739-0328EB5A58B3}" srcOrd="1" destOrd="0" presId="urn:microsoft.com/office/officeart/2005/8/layout/vList3#2"/>
    <dgm:cxn modelId="{4D15386B-513E-498A-B095-228BEB993AA0}" type="presParOf" srcId="{65A8BF42-5D2C-4F99-A55E-89972B5CF629}" destId="{2D02957A-40FC-4578-AD2F-1290A7D789AA}" srcOrd="1" destOrd="0" presId="urn:microsoft.com/office/officeart/2005/8/layout/vList3#2"/>
    <dgm:cxn modelId="{27B80011-C21F-4F56-A857-17B70F02957F}" type="presParOf" srcId="{65A8BF42-5D2C-4F99-A55E-89972B5CF629}" destId="{8EBEAB1F-1757-47E2-884A-46D288D04EAE}" srcOrd="2" destOrd="0" presId="urn:microsoft.com/office/officeart/2005/8/layout/vList3#2"/>
    <dgm:cxn modelId="{E1D74494-BDFC-466F-B555-715420B20E1F}" type="presParOf" srcId="{8EBEAB1F-1757-47E2-884A-46D288D04EAE}" destId="{9D863E59-DDD1-4AA2-B758-4FC7D8271FDB}" srcOrd="0" destOrd="0" presId="urn:microsoft.com/office/officeart/2005/8/layout/vList3#2"/>
    <dgm:cxn modelId="{8B0EB6B4-9306-4ABB-B9D1-72D39A6ED05D}" type="presParOf" srcId="{8EBEAB1F-1757-47E2-884A-46D288D04EAE}" destId="{63F39D6F-ADCF-4DA2-B5F6-043F83E9C98C}" srcOrd="1" destOrd="0" presId="urn:microsoft.com/office/officeart/2005/8/layout/vList3#2"/>
    <dgm:cxn modelId="{3C4DCF82-5F02-4C0A-8E86-56804B32700D}" type="presParOf" srcId="{65A8BF42-5D2C-4F99-A55E-89972B5CF629}" destId="{C636EF49-50A5-441D-88E2-3E8E819DA212}" srcOrd="3" destOrd="0" presId="urn:microsoft.com/office/officeart/2005/8/layout/vList3#2"/>
    <dgm:cxn modelId="{BA89E83D-5D59-4080-B6BA-F96D6E743B06}" type="presParOf" srcId="{65A8BF42-5D2C-4F99-A55E-89972B5CF629}" destId="{6DDE96BB-418D-4E40-AEC1-AA25F058803E}" srcOrd="4" destOrd="0" presId="urn:microsoft.com/office/officeart/2005/8/layout/vList3#2"/>
    <dgm:cxn modelId="{94D9F819-6B54-4F5C-8F74-88861C3EE351}" type="presParOf" srcId="{6DDE96BB-418D-4E40-AEC1-AA25F058803E}" destId="{672FDC81-C93A-480E-A876-DE613AFAB629}" srcOrd="0" destOrd="0" presId="urn:microsoft.com/office/officeart/2005/8/layout/vList3#2"/>
    <dgm:cxn modelId="{A81DDB44-89B4-4289-AA78-043D8E07B5A0}" type="presParOf" srcId="{6DDE96BB-418D-4E40-AEC1-AA25F058803E}" destId="{DA17BD5E-3D47-4E07-94B8-EB8485DAA11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93A6F-022E-4CEB-9645-ADB060B001D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55CA3-85AF-417C-9C40-AE6AB743850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i="0" dirty="0" smtClean="0"/>
            <a:t>Санкции, сложности с поставками импортным оборудования</a:t>
          </a:r>
          <a:endParaRPr lang="ru-RU" sz="2400" dirty="0"/>
        </a:p>
      </dgm:t>
    </dgm:pt>
    <dgm:pt modelId="{4B0B391C-5F4C-4AF6-BF6A-9BECE8456E1A}" type="parTrans" cxnId="{69332330-7257-4A0D-8104-9BEFCABDA653}">
      <dgm:prSet/>
      <dgm:spPr/>
      <dgm:t>
        <a:bodyPr/>
        <a:lstStyle/>
        <a:p>
          <a:endParaRPr lang="ru-RU"/>
        </a:p>
      </dgm:t>
    </dgm:pt>
    <dgm:pt modelId="{FC6D816E-D063-4A8C-AB7D-2B406BA3953A}" type="sibTrans" cxnId="{69332330-7257-4A0D-8104-9BEFCABDA653}">
      <dgm:prSet/>
      <dgm:spPr/>
      <dgm:t>
        <a:bodyPr/>
        <a:lstStyle/>
        <a:p>
          <a:endParaRPr lang="ru-RU"/>
        </a:p>
      </dgm:t>
    </dgm:pt>
    <dgm:pt modelId="{D9051621-AD6E-4864-ABC2-9EBCB8A1321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i="0" dirty="0" smtClean="0"/>
            <a:t>Отсутствие аналогов для технологически сложного оборудования</a:t>
          </a:r>
          <a:endParaRPr lang="ru-RU" sz="2400" dirty="0"/>
        </a:p>
      </dgm:t>
    </dgm:pt>
    <dgm:pt modelId="{192760EC-C407-4949-9AD5-409B8BBA0872}" type="parTrans" cxnId="{F3D3A74E-1AD6-429D-9D15-73AFBF18CC5C}">
      <dgm:prSet/>
      <dgm:spPr/>
      <dgm:t>
        <a:bodyPr/>
        <a:lstStyle/>
        <a:p>
          <a:endParaRPr lang="ru-RU"/>
        </a:p>
      </dgm:t>
    </dgm:pt>
    <dgm:pt modelId="{ED5C2CD9-D47E-4578-A56E-ECD6C0C40C53}" type="sibTrans" cxnId="{F3D3A74E-1AD6-429D-9D15-73AFBF18CC5C}">
      <dgm:prSet/>
      <dgm:spPr/>
      <dgm:t>
        <a:bodyPr/>
        <a:lstStyle/>
        <a:p>
          <a:endParaRPr lang="ru-RU"/>
        </a:p>
      </dgm:t>
    </dgm:pt>
    <dgm:pt modelId="{319A36DB-6798-4D39-9A8D-4FBCFEA7A0D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i="0" dirty="0" smtClean="0"/>
            <a:t>Вопросы к качеству поставляемого оборудования</a:t>
          </a:r>
          <a:endParaRPr lang="ru-RU" sz="2400" dirty="0"/>
        </a:p>
      </dgm:t>
    </dgm:pt>
    <dgm:pt modelId="{6A25D4EE-3DC8-415B-BD53-0BB1CDF5C2DC}" type="parTrans" cxnId="{883B66BE-665D-4FF5-83AF-60ACA92DF8A7}">
      <dgm:prSet/>
      <dgm:spPr/>
      <dgm:t>
        <a:bodyPr/>
        <a:lstStyle/>
        <a:p>
          <a:endParaRPr lang="ru-RU"/>
        </a:p>
      </dgm:t>
    </dgm:pt>
    <dgm:pt modelId="{8764C398-8E9E-4D1C-A5E9-2872D51F4513}" type="sibTrans" cxnId="{883B66BE-665D-4FF5-83AF-60ACA92DF8A7}">
      <dgm:prSet/>
      <dgm:spPr/>
      <dgm:t>
        <a:bodyPr/>
        <a:lstStyle/>
        <a:p>
          <a:endParaRPr lang="ru-RU"/>
        </a:p>
      </dgm:t>
    </dgm:pt>
    <dgm:pt modelId="{EA66F4CC-B11C-4A93-9B69-F1B41C137FD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i="0" dirty="0" smtClean="0"/>
            <a:t>Подтверждение соответствия требованиям ТР ТС</a:t>
          </a:r>
          <a:endParaRPr lang="ru-RU" sz="2400" dirty="0"/>
        </a:p>
      </dgm:t>
    </dgm:pt>
    <dgm:pt modelId="{98A70CB8-0C98-4871-AA26-F0814F30DEFB}" type="parTrans" cxnId="{6B6803DF-A35C-4903-904B-E4166A06018A}">
      <dgm:prSet/>
      <dgm:spPr/>
      <dgm:t>
        <a:bodyPr/>
        <a:lstStyle/>
        <a:p>
          <a:endParaRPr lang="ru-RU"/>
        </a:p>
      </dgm:t>
    </dgm:pt>
    <dgm:pt modelId="{D8A509EE-D5CF-4471-935E-80C5312061E5}" type="sibTrans" cxnId="{6B6803DF-A35C-4903-904B-E4166A06018A}">
      <dgm:prSet/>
      <dgm:spPr/>
      <dgm:t>
        <a:bodyPr/>
        <a:lstStyle/>
        <a:p>
          <a:endParaRPr lang="ru-RU"/>
        </a:p>
      </dgm:t>
    </dgm:pt>
    <dgm:pt modelId="{B6502F15-C0E9-4082-8A00-F1CD41AC904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i="0" dirty="0" smtClean="0"/>
            <a:t>Применение оборудования без сертификатов, неполная документация</a:t>
          </a:r>
          <a:endParaRPr lang="ru-RU" sz="2400" dirty="0"/>
        </a:p>
      </dgm:t>
    </dgm:pt>
    <dgm:pt modelId="{648AF289-302E-41B6-8E7E-37B0AF019758}" type="parTrans" cxnId="{23991901-BE7E-4749-A436-525831DA2B8E}">
      <dgm:prSet/>
      <dgm:spPr/>
      <dgm:t>
        <a:bodyPr/>
        <a:lstStyle/>
        <a:p>
          <a:endParaRPr lang="ru-RU"/>
        </a:p>
      </dgm:t>
    </dgm:pt>
    <dgm:pt modelId="{0B878DC7-D889-4F34-9ECF-8D861B5C74BB}" type="sibTrans" cxnId="{23991901-BE7E-4749-A436-525831DA2B8E}">
      <dgm:prSet/>
      <dgm:spPr/>
      <dgm:t>
        <a:bodyPr/>
        <a:lstStyle/>
        <a:p>
          <a:endParaRPr lang="ru-RU"/>
        </a:p>
      </dgm:t>
    </dgm:pt>
    <dgm:pt modelId="{28ACE5F3-90D1-485B-9ABD-2B347EA0C80B}" type="pres">
      <dgm:prSet presAssocID="{8D293A6F-022E-4CEB-9645-ADB060B001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89367-3288-4478-80A6-AC2DF7981C19}" type="pres">
      <dgm:prSet presAssocID="{88355CA3-85AF-417C-9C40-AE6AB7438508}" presName="node" presStyleLbl="node1" presStyleIdx="0" presStyleCnt="5" custScaleY="10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62C5-762D-4876-B4DC-766821ADF046}" type="pres">
      <dgm:prSet presAssocID="{FC6D816E-D063-4A8C-AB7D-2B406BA3953A}" presName="sibTrans" presStyleCnt="0"/>
      <dgm:spPr/>
    </dgm:pt>
    <dgm:pt modelId="{F8E9DDA1-DE72-414A-9584-6AD204C37DF1}" type="pres">
      <dgm:prSet presAssocID="{D9051621-AD6E-4864-ABC2-9EBCB8A13215}" presName="node" presStyleLbl="node1" presStyleIdx="1" presStyleCnt="5" custScaleY="106469" custLinFactNeighborX="-348" custLinFactNeighborY="-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263CB-043E-4036-BCA5-1647AEBC9B99}" type="pres">
      <dgm:prSet presAssocID="{ED5C2CD9-D47E-4578-A56E-ECD6C0C40C53}" presName="sibTrans" presStyleCnt="0"/>
      <dgm:spPr/>
    </dgm:pt>
    <dgm:pt modelId="{9AD19B80-869C-4084-AB8C-6DF10E2AD5E5}" type="pres">
      <dgm:prSet presAssocID="{319A36DB-6798-4D39-9A8D-4FBCFEA7A0DE}" presName="node" presStyleLbl="node1" presStyleIdx="2" presStyleCnt="5" custScaleY="106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87C09-EF28-488A-8284-8AB55CA2D883}" type="pres">
      <dgm:prSet presAssocID="{8764C398-8E9E-4D1C-A5E9-2872D51F4513}" presName="sibTrans" presStyleCnt="0"/>
      <dgm:spPr/>
    </dgm:pt>
    <dgm:pt modelId="{420D1BBC-DC85-43B2-A11F-C038A37E7ACA}" type="pres">
      <dgm:prSet presAssocID="{EA66F4CC-B11C-4A93-9B69-F1B41C137FD0}" presName="node" presStyleLbl="node1" presStyleIdx="3" presStyleCnt="5" custScaleY="110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DF04B-9709-42B2-ADC5-34E88C07D9C6}" type="pres">
      <dgm:prSet presAssocID="{D8A509EE-D5CF-4471-935E-80C5312061E5}" presName="sibTrans" presStyleCnt="0"/>
      <dgm:spPr/>
    </dgm:pt>
    <dgm:pt modelId="{07BEF20B-C754-490B-8E57-026917CEA0C3}" type="pres">
      <dgm:prSet presAssocID="{B6502F15-C0E9-4082-8A00-F1CD41AC9043}" presName="node" presStyleLbl="node1" presStyleIdx="4" presStyleCnt="5" custScaleY="110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8031E-62B0-4DF4-A250-81FBEBAC6707}" type="presOf" srcId="{D9051621-AD6E-4864-ABC2-9EBCB8A13215}" destId="{F8E9DDA1-DE72-414A-9584-6AD204C37DF1}" srcOrd="0" destOrd="0" presId="urn:microsoft.com/office/officeart/2005/8/layout/default#1"/>
    <dgm:cxn modelId="{1DF4E3EB-A590-47CD-BE18-B5156D9E4771}" type="presOf" srcId="{88355CA3-85AF-417C-9C40-AE6AB7438508}" destId="{99989367-3288-4478-80A6-AC2DF7981C19}" srcOrd="0" destOrd="0" presId="urn:microsoft.com/office/officeart/2005/8/layout/default#1"/>
    <dgm:cxn modelId="{FF130128-A17D-4D1B-8F7A-1C6A6E66D140}" type="presOf" srcId="{B6502F15-C0E9-4082-8A00-F1CD41AC9043}" destId="{07BEF20B-C754-490B-8E57-026917CEA0C3}" srcOrd="0" destOrd="0" presId="urn:microsoft.com/office/officeart/2005/8/layout/default#1"/>
    <dgm:cxn modelId="{F3D3A74E-1AD6-429D-9D15-73AFBF18CC5C}" srcId="{8D293A6F-022E-4CEB-9645-ADB060B001DE}" destId="{D9051621-AD6E-4864-ABC2-9EBCB8A13215}" srcOrd="1" destOrd="0" parTransId="{192760EC-C407-4949-9AD5-409B8BBA0872}" sibTransId="{ED5C2CD9-D47E-4578-A56E-ECD6C0C40C53}"/>
    <dgm:cxn modelId="{FFDEBF0A-34E2-488D-9D35-921B03CFC0F7}" type="presOf" srcId="{EA66F4CC-B11C-4A93-9B69-F1B41C137FD0}" destId="{420D1BBC-DC85-43B2-A11F-C038A37E7ACA}" srcOrd="0" destOrd="0" presId="urn:microsoft.com/office/officeart/2005/8/layout/default#1"/>
    <dgm:cxn modelId="{23991901-BE7E-4749-A436-525831DA2B8E}" srcId="{8D293A6F-022E-4CEB-9645-ADB060B001DE}" destId="{B6502F15-C0E9-4082-8A00-F1CD41AC9043}" srcOrd="4" destOrd="0" parTransId="{648AF289-302E-41B6-8E7E-37B0AF019758}" sibTransId="{0B878DC7-D889-4F34-9ECF-8D861B5C74BB}"/>
    <dgm:cxn modelId="{A910B27D-0400-4704-9F76-A94464CF903B}" type="presOf" srcId="{8D293A6F-022E-4CEB-9645-ADB060B001DE}" destId="{28ACE5F3-90D1-485B-9ABD-2B347EA0C80B}" srcOrd="0" destOrd="0" presId="urn:microsoft.com/office/officeart/2005/8/layout/default#1"/>
    <dgm:cxn modelId="{69332330-7257-4A0D-8104-9BEFCABDA653}" srcId="{8D293A6F-022E-4CEB-9645-ADB060B001DE}" destId="{88355CA3-85AF-417C-9C40-AE6AB7438508}" srcOrd="0" destOrd="0" parTransId="{4B0B391C-5F4C-4AF6-BF6A-9BECE8456E1A}" sibTransId="{FC6D816E-D063-4A8C-AB7D-2B406BA3953A}"/>
    <dgm:cxn modelId="{6B6803DF-A35C-4903-904B-E4166A06018A}" srcId="{8D293A6F-022E-4CEB-9645-ADB060B001DE}" destId="{EA66F4CC-B11C-4A93-9B69-F1B41C137FD0}" srcOrd="3" destOrd="0" parTransId="{98A70CB8-0C98-4871-AA26-F0814F30DEFB}" sibTransId="{D8A509EE-D5CF-4471-935E-80C5312061E5}"/>
    <dgm:cxn modelId="{883B66BE-665D-4FF5-83AF-60ACA92DF8A7}" srcId="{8D293A6F-022E-4CEB-9645-ADB060B001DE}" destId="{319A36DB-6798-4D39-9A8D-4FBCFEA7A0DE}" srcOrd="2" destOrd="0" parTransId="{6A25D4EE-3DC8-415B-BD53-0BB1CDF5C2DC}" sibTransId="{8764C398-8E9E-4D1C-A5E9-2872D51F4513}"/>
    <dgm:cxn modelId="{E73EB8F3-F5BA-4B0E-AAA9-88106F870472}" type="presOf" srcId="{319A36DB-6798-4D39-9A8D-4FBCFEA7A0DE}" destId="{9AD19B80-869C-4084-AB8C-6DF10E2AD5E5}" srcOrd="0" destOrd="0" presId="urn:microsoft.com/office/officeart/2005/8/layout/default#1"/>
    <dgm:cxn modelId="{04C08655-1A8A-4FCA-8D0B-225092510ADA}" type="presParOf" srcId="{28ACE5F3-90D1-485B-9ABD-2B347EA0C80B}" destId="{99989367-3288-4478-80A6-AC2DF7981C19}" srcOrd="0" destOrd="0" presId="urn:microsoft.com/office/officeart/2005/8/layout/default#1"/>
    <dgm:cxn modelId="{6E28DB13-29C0-4812-A848-11C977F8AA8A}" type="presParOf" srcId="{28ACE5F3-90D1-485B-9ABD-2B347EA0C80B}" destId="{BBAC62C5-762D-4876-B4DC-766821ADF046}" srcOrd="1" destOrd="0" presId="urn:microsoft.com/office/officeart/2005/8/layout/default#1"/>
    <dgm:cxn modelId="{E9FAEB28-3918-49C2-8335-B42616747EAE}" type="presParOf" srcId="{28ACE5F3-90D1-485B-9ABD-2B347EA0C80B}" destId="{F8E9DDA1-DE72-414A-9584-6AD204C37DF1}" srcOrd="2" destOrd="0" presId="urn:microsoft.com/office/officeart/2005/8/layout/default#1"/>
    <dgm:cxn modelId="{F3B3A4BC-AF2E-4C60-B589-87C645E7A160}" type="presParOf" srcId="{28ACE5F3-90D1-485B-9ABD-2B347EA0C80B}" destId="{476263CB-043E-4036-BCA5-1647AEBC9B99}" srcOrd="3" destOrd="0" presId="urn:microsoft.com/office/officeart/2005/8/layout/default#1"/>
    <dgm:cxn modelId="{345A8BCC-C96D-4357-A4ED-7A1A593E6E55}" type="presParOf" srcId="{28ACE5F3-90D1-485B-9ABD-2B347EA0C80B}" destId="{9AD19B80-869C-4084-AB8C-6DF10E2AD5E5}" srcOrd="4" destOrd="0" presId="urn:microsoft.com/office/officeart/2005/8/layout/default#1"/>
    <dgm:cxn modelId="{0D37BDC8-2C1A-41EA-AE8B-54B9248B6497}" type="presParOf" srcId="{28ACE5F3-90D1-485B-9ABD-2B347EA0C80B}" destId="{CB387C09-EF28-488A-8284-8AB55CA2D883}" srcOrd="5" destOrd="0" presId="urn:microsoft.com/office/officeart/2005/8/layout/default#1"/>
    <dgm:cxn modelId="{CF0232F8-0513-4F26-AE4E-B95F489F2549}" type="presParOf" srcId="{28ACE5F3-90D1-485B-9ABD-2B347EA0C80B}" destId="{420D1BBC-DC85-43B2-A11F-C038A37E7ACA}" srcOrd="6" destOrd="0" presId="urn:microsoft.com/office/officeart/2005/8/layout/default#1"/>
    <dgm:cxn modelId="{BDC17F80-E25D-41CF-857A-8586E3FE01FE}" type="presParOf" srcId="{28ACE5F3-90D1-485B-9ABD-2B347EA0C80B}" destId="{E2DDF04B-9709-42B2-ADC5-34E88C07D9C6}" srcOrd="7" destOrd="0" presId="urn:microsoft.com/office/officeart/2005/8/layout/default#1"/>
    <dgm:cxn modelId="{BA2B0700-34FD-4FA2-B50F-291D0978FD6B}" type="presParOf" srcId="{28ACE5F3-90D1-485B-9ABD-2B347EA0C80B}" destId="{07BEF20B-C754-490B-8E57-026917CEA0C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293A6F-022E-4CEB-9645-ADB060B001D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55CA3-85AF-417C-9C40-AE6AB743850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i="0" dirty="0" smtClean="0"/>
            <a:t>Несоответствие фактически смонтированного оборудования проектной и исполнительной документации</a:t>
          </a:r>
          <a:endParaRPr lang="ru-RU" sz="2400" dirty="0"/>
        </a:p>
      </dgm:t>
    </dgm:pt>
    <dgm:pt modelId="{4B0B391C-5F4C-4AF6-BF6A-9BECE8456E1A}" type="parTrans" cxnId="{69332330-7257-4A0D-8104-9BEFCABDA653}">
      <dgm:prSet/>
      <dgm:spPr/>
      <dgm:t>
        <a:bodyPr/>
        <a:lstStyle/>
        <a:p>
          <a:endParaRPr lang="ru-RU"/>
        </a:p>
      </dgm:t>
    </dgm:pt>
    <dgm:pt modelId="{FC6D816E-D063-4A8C-AB7D-2B406BA3953A}" type="sibTrans" cxnId="{69332330-7257-4A0D-8104-9BEFCABDA653}">
      <dgm:prSet/>
      <dgm:spPr/>
      <dgm:t>
        <a:bodyPr/>
        <a:lstStyle/>
        <a:p>
          <a:endParaRPr lang="ru-RU"/>
        </a:p>
      </dgm:t>
    </dgm:pt>
    <dgm:pt modelId="{D9051621-AD6E-4864-ABC2-9EBCB8A1321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dirty="0" smtClean="0"/>
            <a:t>Проблемы с качеством проведения сварочных работ, оформления результатов таких работ</a:t>
          </a:r>
          <a:endParaRPr lang="ru-RU" sz="2400" dirty="0"/>
        </a:p>
      </dgm:t>
    </dgm:pt>
    <dgm:pt modelId="{192760EC-C407-4949-9AD5-409B8BBA0872}" type="parTrans" cxnId="{F3D3A74E-1AD6-429D-9D15-73AFBF18CC5C}">
      <dgm:prSet/>
      <dgm:spPr/>
      <dgm:t>
        <a:bodyPr/>
        <a:lstStyle/>
        <a:p>
          <a:endParaRPr lang="ru-RU"/>
        </a:p>
      </dgm:t>
    </dgm:pt>
    <dgm:pt modelId="{ED5C2CD9-D47E-4578-A56E-ECD6C0C40C53}" type="sibTrans" cxnId="{F3D3A74E-1AD6-429D-9D15-73AFBF18CC5C}">
      <dgm:prSet/>
      <dgm:spPr/>
      <dgm:t>
        <a:bodyPr/>
        <a:lstStyle/>
        <a:p>
          <a:endParaRPr lang="ru-RU"/>
        </a:p>
      </dgm:t>
    </dgm:pt>
    <dgm:pt modelId="{9D238306-1FF2-4CA8-9211-DA966A66A7E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/>
            <a:t>Неполнота</a:t>
          </a:r>
          <a:r>
            <a:rPr lang="en-US" sz="2400" b="0" dirty="0" smtClean="0"/>
            <a:t>/</a:t>
          </a:r>
          <a:r>
            <a:rPr lang="ru-RU" sz="2400" b="0" dirty="0" smtClean="0"/>
            <a:t>отсутствие предъявляемой сдаточной документации </a:t>
          </a:r>
        </a:p>
      </dgm:t>
    </dgm:pt>
    <dgm:pt modelId="{A83E31D0-2856-4927-B28A-FAC9E38C9D84}" type="parTrans" cxnId="{BC95B663-E5F8-4AF0-A377-D4497D834BCE}">
      <dgm:prSet/>
      <dgm:spPr/>
      <dgm:t>
        <a:bodyPr/>
        <a:lstStyle/>
        <a:p>
          <a:endParaRPr lang="ru-RU"/>
        </a:p>
      </dgm:t>
    </dgm:pt>
    <dgm:pt modelId="{CB227A69-36C7-4AF7-B3F7-2F58D82833CA}" type="sibTrans" cxnId="{BC95B663-E5F8-4AF0-A377-D4497D834BCE}">
      <dgm:prSet/>
      <dgm:spPr/>
      <dgm:t>
        <a:bodyPr/>
        <a:lstStyle/>
        <a:p>
          <a:endParaRPr lang="ru-RU"/>
        </a:p>
      </dgm:t>
    </dgm:pt>
    <dgm:pt modelId="{28ACE5F3-90D1-485B-9ABD-2B347EA0C80B}" type="pres">
      <dgm:prSet presAssocID="{8D293A6F-022E-4CEB-9645-ADB060B001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89367-3288-4478-80A6-AC2DF7981C19}" type="pres">
      <dgm:prSet presAssocID="{88355CA3-85AF-417C-9C40-AE6AB7438508}" presName="node" presStyleLbl="node1" presStyleIdx="0" presStyleCnt="3" custScaleY="91647" custLinFactNeighborX="-229" custLinFactNeighborY="2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AC62C5-762D-4876-B4DC-766821ADF046}" type="pres">
      <dgm:prSet presAssocID="{FC6D816E-D063-4A8C-AB7D-2B406BA3953A}" presName="sibTrans" presStyleCnt="0"/>
      <dgm:spPr/>
    </dgm:pt>
    <dgm:pt modelId="{357C5D91-1E35-49D7-8FA4-FDC86D083355}" type="pres">
      <dgm:prSet presAssocID="{9D238306-1FF2-4CA8-9211-DA966A66A7E1}" presName="node" presStyleLbl="node1" presStyleIdx="1" presStyleCnt="3" custScaleY="91647" custLinFactNeighborX="-229" custLinFactNeighborY="2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B80DB01-9A90-4A8E-8979-DD41017462BC}" type="pres">
      <dgm:prSet presAssocID="{CB227A69-36C7-4AF7-B3F7-2F58D82833CA}" presName="sibTrans" presStyleCnt="0"/>
      <dgm:spPr/>
    </dgm:pt>
    <dgm:pt modelId="{F8E9DDA1-DE72-414A-9584-6AD204C37DF1}" type="pres">
      <dgm:prSet presAssocID="{D9051621-AD6E-4864-ABC2-9EBCB8A13215}" presName="node" presStyleLbl="node1" presStyleIdx="2" presStyleCnt="3" custScaleY="59191" custLinFactNeighborX="109" custLinFactNeighborY="2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32330-7257-4A0D-8104-9BEFCABDA653}" srcId="{8D293A6F-022E-4CEB-9645-ADB060B001DE}" destId="{88355CA3-85AF-417C-9C40-AE6AB7438508}" srcOrd="0" destOrd="0" parTransId="{4B0B391C-5F4C-4AF6-BF6A-9BECE8456E1A}" sibTransId="{FC6D816E-D063-4A8C-AB7D-2B406BA3953A}"/>
    <dgm:cxn modelId="{BC95B663-E5F8-4AF0-A377-D4497D834BCE}" srcId="{8D293A6F-022E-4CEB-9645-ADB060B001DE}" destId="{9D238306-1FF2-4CA8-9211-DA966A66A7E1}" srcOrd="1" destOrd="0" parTransId="{A83E31D0-2856-4927-B28A-FAC9E38C9D84}" sibTransId="{CB227A69-36C7-4AF7-B3F7-2F58D82833CA}"/>
    <dgm:cxn modelId="{2B980EEA-822C-4D1E-B22B-45CC6E23D4BD}" type="presOf" srcId="{8D293A6F-022E-4CEB-9645-ADB060B001DE}" destId="{28ACE5F3-90D1-485B-9ABD-2B347EA0C80B}" srcOrd="0" destOrd="0" presId="urn:microsoft.com/office/officeart/2005/8/layout/default#2"/>
    <dgm:cxn modelId="{F3D3A74E-1AD6-429D-9D15-73AFBF18CC5C}" srcId="{8D293A6F-022E-4CEB-9645-ADB060B001DE}" destId="{D9051621-AD6E-4864-ABC2-9EBCB8A13215}" srcOrd="2" destOrd="0" parTransId="{192760EC-C407-4949-9AD5-409B8BBA0872}" sibTransId="{ED5C2CD9-D47E-4578-A56E-ECD6C0C40C53}"/>
    <dgm:cxn modelId="{461EB32A-41B3-4ECC-8CD6-96A256BC1BB5}" type="presOf" srcId="{88355CA3-85AF-417C-9C40-AE6AB7438508}" destId="{99989367-3288-4478-80A6-AC2DF7981C19}" srcOrd="0" destOrd="0" presId="urn:microsoft.com/office/officeart/2005/8/layout/default#2"/>
    <dgm:cxn modelId="{C3DA2207-009C-4CC1-A5F1-FBE1FDA4A558}" type="presOf" srcId="{9D238306-1FF2-4CA8-9211-DA966A66A7E1}" destId="{357C5D91-1E35-49D7-8FA4-FDC86D083355}" srcOrd="0" destOrd="0" presId="urn:microsoft.com/office/officeart/2005/8/layout/default#2"/>
    <dgm:cxn modelId="{B75E48AD-ADE3-4045-872A-5AA5349692E6}" type="presOf" srcId="{D9051621-AD6E-4864-ABC2-9EBCB8A13215}" destId="{F8E9DDA1-DE72-414A-9584-6AD204C37DF1}" srcOrd="0" destOrd="0" presId="urn:microsoft.com/office/officeart/2005/8/layout/default#2"/>
    <dgm:cxn modelId="{02E2132D-F41F-4266-B70B-0EB0208D95DF}" type="presParOf" srcId="{28ACE5F3-90D1-485B-9ABD-2B347EA0C80B}" destId="{99989367-3288-4478-80A6-AC2DF7981C19}" srcOrd="0" destOrd="0" presId="urn:microsoft.com/office/officeart/2005/8/layout/default#2"/>
    <dgm:cxn modelId="{D7D47821-D0C2-4540-9A07-132927525BCD}" type="presParOf" srcId="{28ACE5F3-90D1-485B-9ABD-2B347EA0C80B}" destId="{BBAC62C5-762D-4876-B4DC-766821ADF046}" srcOrd="1" destOrd="0" presId="urn:microsoft.com/office/officeart/2005/8/layout/default#2"/>
    <dgm:cxn modelId="{E54DB857-DB97-458F-9FD1-E91BEC9C17DD}" type="presParOf" srcId="{28ACE5F3-90D1-485B-9ABD-2B347EA0C80B}" destId="{357C5D91-1E35-49D7-8FA4-FDC86D083355}" srcOrd="2" destOrd="0" presId="urn:microsoft.com/office/officeart/2005/8/layout/default#2"/>
    <dgm:cxn modelId="{9769DE7A-613C-4F92-9A5E-2E66073AB6A9}" type="presParOf" srcId="{28ACE5F3-90D1-485B-9ABD-2B347EA0C80B}" destId="{DB80DB01-9A90-4A8E-8979-DD41017462BC}" srcOrd="3" destOrd="0" presId="urn:microsoft.com/office/officeart/2005/8/layout/default#2"/>
    <dgm:cxn modelId="{6206A603-8358-48D2-965B-E3DBE08ED6FB}" type="presParOf" srcId="{28ACE5F3-90D1-485B-9ABD-2B347EA0C80B}" destId="{F8E9DDA1-DE72-414A-9584-6AD204C37DF1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293A6F-022E-4CEB-9645-ADB060B001DE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51621-AD6E-4864-ABC2-9EBCB8A1321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/>
            <a:t>Нечёткое закрепление ответственности в положениях о СУПБ</a:t>
          </a:r>
          <a:endParaRPr lang="ru-RU" sz="2400" dirty="0"/>
        </a:p>
      </dgm:t>
    </dgm:pt>
    <dgm:pt modelId="{ED5C2CD9-D47E-4578-A56E-ECD6C0C40C53}" type="sibTrans" cxnId="{F3D3A74E-1AD6-429D-9D15-73AFBF18CC5C}">
      <dgm:prSet/>
      <dgm:spPr/>
      <dgm:t>
        <a:bodyPr/>
        <a:lstStyle/>
        <a:p>
          <a:endParaRPr lang="ru-RU"/>
        </a:p>
      </dgm:t>
    </dgm:pt>
    <dgm:pt modelId="{192760EC-C407-4949-9AD5-409B8BBA0872}" type="parTrans" cxnId="{F3D3A74E-1AD6-429D-9D15-73AFBF18CC5C}">
      <dgm:prSet/>
      <dgm:spPr/>
      <dgm:t>
        <a:bodyPr/>
        <a:lstStyle/>
        <a:p>
          <a:endParaRPr lang="ru-RU"/>
        </a:p>
      </dgm:t>
    </dgm:pt>
    <dgm:pt modelId="{9D238306-1FF2-4CA8-9211-DA966A66A7E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i="0" dirty="0" smtClean="0"/>
            <a:t>Пробелы в контроле и выполнении задач.</a:t>
          </a:r>
          <a:endParaRPr lang="ru-RU" sz="2400" b="0" dirty="0" smtClean="0"/>
        </a:p>
      </dgm:t>
    </dgm:pt>
    <dgm:pt modelId="{CB227A69-36C7-4AF7-B3F7-2F58D82833CA}" type="sibTrans" cxnId="{BC95B663-E5F8-4AF0-A377-D4497D834BCE}">
      <dgm:prSet/>
      <dgm:spPr/>
      <dgm:t>
        <a:bodyPr/>
        <a:lstStyle/>
        <a:p>
          <a:endParaRPr lang="ru-RU"/>
        </a:p>
      </dgm:t>
    </dgm:pt>
    <dgm:pt modelId="{A83E31D0-2856-4927-B28A-FAC9E38C9D84}" type="parTrans" cxnId="{BC95B663-E5F8-4AF0-A377-D4497D834BCE}">
      <dgm:prSet/>
      <dgm:spPr/>
      <dgm:t>
        <a:bodyPr/>
        <a:lstStyle/>
        <a:p>
          <a:endParaRPr lang="ru-RU"/>
        </a:p>
      </dgm:t>
    </dgm:pt>
    <dgm:pt modelId="{579E9006-C345-4BF1-B9E1-283FF3D3A03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Перегрузка или недостаточная нагрузка на подразделения</a:t>
          </a:r>
          <a:endParaRPr lang="ru-RU" dirty="0"/>
        </a:p>
      </dgm:t>
    </dgm:pt>
    <dgm:pt modelId="{0D1572D9-640C-4A7B-9368-D55F1D94AD2B}" type="parTrans" cxnId="{EBBE42C1-DCDB-499F-A3B6-563185B790B9}">
      <dgm:prSet/>
      <dgm:spPr/>
      <dgm:t>
        <a:bodyPr/>
        <a:lstStyle/>
        <a:p>
          <a:endParaRPr lang="ru-RU"/>
        </a:p>
      </dgm:t>
    </dgm:pt>
    <dgm:pt modelId="{F4BFE11A-6BE3-45B6-99EF-76952FC27747}" type="sibTrans" cxnId="{EBBE42C1-DCDB-499F-A3B6-563185B790B9}">
      <dgm:prSet/>
      <dgm:spPr/>
      <dgm:t>
        <a:bodyPr/>
        <a:lstStyle/>
        <a:p>
          <a:endParaRPr lang="ru-RU"/>
        </a:p>
      </dgm:t>
    </dgm:pt>
    <dgm:pt modelId="{3D9DD8EF-27A8-40CB-B63A-69ABBEDFDF1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Необходимость детальной разработки Положения  СУПБ с распределением обязанностей</a:t>
          </a:r>
          <a:endParaRPr lang="ru-RU" dirty="0"/>
        </a:p>
      </dgm:t>
    </dgm:pt>
    <dgm:pt modelId="{06EC8D73-3741-4929-A727-6F8CE066E1F4}" type="parTrans" cxnId="{627BAFD7-B7A6-4E0B-8C39-485658D48265}">
      <dgm:prSet/>
      <dgm:spPr/>
      <dgm:t>
        <a:bodyPr/>
        <a:lstStyle/>
        <a:p>
          <a:endParaRPr lang="ru-RU"/>
        </a:p>
      </dgm:t>
    </dgm:pt>
    <dgm:pt modelId="{FFB9CF49-D519-40BC-A2C9-FCBD40721463}" type="sibTrans" cxnId="{627BAFD7-B7A6-4E0B-8C39-485658D48265}">
      <dgm:prSet/>
      <dgm:spPr/>
      <dgm:t>
        <a:bodyPr/>
        <a:lstStyle/>
        <a:p>
          <a:endParaRPr lang="ru-RU"/>
        </a:p>
      </dgm:t>
    </dgm:pt>
    <dgm:pt modelId="{28ACE5F3-90D1-485B-9ABD-2B347EA0C80B}" type="pres">
      <dgm:prSet presAssocID="{8D293A6F-022E-4CEB-9645-ADB060B001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C5D91-1E35-49D7-8FA4-FDC86D083355}" type="pres">
      <dgm:prSet presAssocID="{9D238306-1FF2-4CA8-9211-DA966A66A7E1}" presName="node" presStyleLbl="node1" presStyleIdx="0" presStyleCnt="4" custScaleX="40086" custScaleY="28796" custLinFactNeighborX="51313" custLinFactNeighborY="114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B80DB01-9A90-4A8E-8979-DD41017462BC}" type="pres">
      <dgm:prSet presAssocID="{CB227A69-36C7-4AF7-B3F7-2F58D82833CA}" presName="sibTrans" presStyleCnt="0"/>
      <dgm:spPr/>
    </dgm:pt>
    <dgm:pt modelId="{F8E9DDA1-DE72-414A-9584-6AD204C37DF1}" type="pres">
      <dgm:prSet presAssocID="{D9051621-AD6E-4864-ABC2-9EBCB8A13215}" presName="node" presStyleLbl="node1" presStyleIdx="1" presStyleCnt="4" custScaleX="40080" custScaleY="28367" custLinFactNeighborX="-51499" custLinFactNeighborY="1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263CB-043E-4036-BCA5-1647AEBC9B99}" type="pres">
      <dgm:prSet presAssocID="{ED5C2CD9-D47E-4578-A56E-ECD6C0C40C53}" presName="sibTrans" presStyleCnt="0"/>
      <dgm:spPr/>
    </dgm:pt>
    <dgm:pt modelId="{96050FBF-F414-403C-AF1C-9D8F34766D4B}" type="pres">
      <dgm:prSet presAssocID="{579E9006-C345-4BF1-B9E1-283FF3D3A03F}" presName="node" presStyleLbl="node1" presStyleIdx="2" presStyleCnt="4" custScaleX="39972" custScaleY="28161" custLinFactNeighborX="-1182" custLinFactNeighborY="-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DC88D-ABA3-468F-BF1A-C4F68C4F9F6B}" type="pres">
      <dgm:prSet presAssocID="{F4BFE11A-6BE3-45B6-99EF-76952FC27747}" presName="sibTrans" presStyleCnt="0"/>
      <dgm:spPr/>
    </dgm:pt>
    <dgm:pt modelId="{5340DECB-A5E2-444C-A096-67328FB38F21}" type="pres">
      <dgm:prSet presAssocID="{3D9DD8EF-27A8-40CB-B63A-69ABBEDFDF17}" presName="node" presStyleLbl="node1" presStyleIdx="3" presStyleCnt="4" custScaleX="40478" custScaleY="28161" custLinFactNeighborX="1400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95F25-D625-4A18-8C57-3479A2D3204F}" type="presOf" srcId="{D9051621-AD6E-4864-ABC2-9EBCB8A13215}" destId="{F8E9DDA1-DE72-414A-9584-6AD204C37DF1}" srcOrd="0" destOrd="0" presId="urn:microsoft.com/office/officeart/2005/8/layout/default#3"/>
    <dgm:cxn modelId="{FB07EC2D-354A-4E06-AE0D-84F7778E8525}" type="presOf" srcId="{3D9DD8EF-27A8-40CB-B63A-69ABBEDFDF17}" destId="{5340DECB-A5E2-444C-A096-67328FB38F21}" srcOrd="0" destOrd="0" presId="urn:microsoft.com/office/officeart/2005/8/layout/default#3"/>
    <dgm:cxn modelId="{60956449-FD08-439F-8EEF-F70D00B1CCCF}" type="presOf" srcId="{9D238306-1FF2-4CA8-9211-DA966A66A7E1}" destId="{357C5D91-1E35-49D7-8FA4-FDC86D083355}" srcOrd="0" destOrd="0" presId="urn:microsoft.com/office/officeart/2005/8/layout/default#3"/>
    <dgm:cxn modelId="{627BAFD7-B7A6-4E0B-8C39-485658D48265}" srcId="{8D293A6F-022E-4CEB-9645-ADB060B001DE}" destId="{3D9DD8EF-27A8-40CB-B63A-69ABBEDFDF17}" srcOrd="3" destOrd="0" parTransId="{06EC8D73-3741-4929-A727-6F8CE066E1F4}" sibTransId="{FFB9CF49-D519-40BC-A2C9-FCBD40721463}"/>
    <dgm:cxn modelId="{EBBE42C1-DCDB-499F-A3B6-563185B790B9}" srcId="{8D293A6F-022E-4CEB-9645-ADB060B001DE}" destId="{579E9006-C345-4BF1-B9E1-283FF3D3A03F}" srcOrd="2" destOrd="0" parTransId="{0D1572D9-640C-4A7B-9368-D55F1D94AD2B}" sibTransId="{F4BFE11A-6BE3-45B6-99EF-76952FC27747}"/>
    <dgm:cxn modelId="{9712BC9B-D348-49B8-9A3C-FA53F551AC1F}" type="presOf" srcId="{8D293A6F-022E-4CEB-9645-ADB060B001DE}" destId="{28ACE5F3-90D1-485B-9ABD-2B347EA0C80B}" srcOrd="0" destOrd="0" presId="urn:microsoft.com/office/officeart/2005/8/layout/default#3"/>
    <dgm:cxn modelId="{F3D3A74E-1AD6-429D-9D15-73AFBF18CC5C}" srcId="{8D293A6F-022E-4CEB-9645-ADB060B001DE}" destId="{D9051621-AD6E-4864-ABC2-9EBCB8A13215}" srcOrd="1" destOrd="0" parTransId="{192760EC-C407-4949-9AD5-409B8BBA0872}" sibTransId="{ED5C2CD9-D47E-4578-A56E-ECD6C0C40C53}"/>
    <dgm:cxn modelId="{078F523B-D98E-484B-946E-D2EDF249CC95}" type="presOf" srcId="{579E9006-C345-4BF1-B9E1-283FF3D3A03F}" destId="{96050FBF-F414-403C-AF1C-9D8F34766D4B}" srcOrd="0" destOrd="0" presId="urn:microsoft.com/office/officeart/2005/8/layout/default#3"/>
    <dgm:cxn modelId="{BC95B663-E5F8-4AF0-A377-D4497D834BCE}" srcId="{8D293A6F-022E-4CEB-9645-ADB060B001DE}" destId="{9D238306-1FF2-4CA8-9211-DA966A66A7E1}" srcOrd="0" destOrd="0" parTransId="{A83E31D0-2856-4927-B28A-FAC9E38C9D84}" sibTransId="{CB227A69-36C7-4AF7-B3F7-2F58D82833CA}"/>
    <dgm:cxn modelId="{F43FBB1A-C17B-4041-98C6-0BCA1026F792}" type="presParOf" srcId="{28ACE5F3-90D1-485B-9ABD-2B347EA0C80B}" destId="{357C5D91-1E35-49D7-8FA4-FDC86D083355}" srcOrd="0" destOrd="0" presId="urn:microsoft.com/office/officeart/2005/8/layout/default#3"/>
    <dgm:cxn modelId="{4B1D02DB-6D2B-43AD-A377-E8AC82ECD7BF}" type="presParOf" srcId="{28ACE5F3-90D1-485B-9ABD-2B347EA0C80B}" destId="{DB80DB01-9A90-4A8E-8979-DD41017462BC}" srcOrd="1" destOrd="0" presId="urn:microsoft.com/office/officeart/2005/8/layout/default#3"/>
    <dgm:cxn modelId="{DC7C12C3-920B-4C41-8BED-0F8D70D24C58}" type="presParOf" srcId="{28ACE5F3-90D1-485B-9ABD-2B347EA0C80B}" destId="{F8E9DDA1-DE72-414A-9584-6AD204C37DF1}" srcOrd="2" destOrd="0" presId="urn:microsoft.com/office/officeart/2005/8/layout/default#3"/>
    <dgm:cxn modelId="{08699D80-6B4C-44BD-A7D3-C3A7EAB15851}" type="presParOf" srcId="{28ACE5F3-90D1-485B-9ABD-2B347EA0C80B}" destId="{476263CB-043E-4036-BCA5-1647AEBC9B99}" srcOrd="3" destOrd="0" presId="urn:microsoft.com/office/officeart/2005/8/layout/default#3"/>
    <dgm:cxn modelId="{9D0F016B-A0D8-4BE0-A314-893E74FC4E18}" type="presParOf" srcId="{28ACE5F3-90D1-485B-9ABD-2B347EA0C80B}" destId="{96050FBF-F414-403C-AF1C-9D8F34766D4B}" srcOrd="4" destOrd="0" presId="urn:microsoft.com/office/officeart/2005/8/layout/default#3"/>
    <dgm:cxn modelId="{C53E3DC9-C0C9-4F55-B976-EED0CFD2D7FD}" type="presParOf" srcId="{28ACE5F3-90D1-485B-9ABD-2B347EA0C80B}" destId="{424DC88D-ABA3-468F-BF1A-C4F68C4F9F6B}" srcOrd="5" destOrd="0" presId="urn:microsoft.com/office/officeart/2005/8/layout/default#3"/>
    <dgm:cxn modelId="{1AE65C69-CF8B-4BB2-939D-5831D2D60ACE}" type="presParOf" srcId="{28ACE5F3-90D1-485B-9ABD-2B347EA0C80B}" destId="{5340DECB-A5E2-444C-A096-67328FB38F21}" srcOrd="6" destOrd="0" presId="urn:microsoft.com/office/officeart/2005/8/layout/default#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D77C71-B935-4400-A68A-CD8C008B37B1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3B548-56FF-4903-828A-7B9D6548832D}">
      <dgm:prSet phldrT="[Текст]" custT="1"/>
      <dgm:spPr/>
      <dgm:t>
        <a:bodyPr/>
        <a:lstStyle/>
        <a:p>
          <a:pPr algn="ctr"/>
          <a:r>
            <a:rPr lang="ru-RU" sz="2400" b="0" i="0" dirty="0" smtClean="0"/>
            <a:t>Износ оборудования на химических предприятиях — до 70–80 %</a:t>
          </a:r>
          <a:endParaRPr lang="ru-RU" sz="2400" dirty="0"/>
        </a:p>
      </dgm:t>
    </dgm:pt>
    <dgm:pt modelId="{0E2EF877-7DA6-4F7A-9D9C-5A86219F4B44}" type="parTrans" cxnId="{13B7B2BA-6E86-45CD-AE85-445AB83A6777}">
      <dgm:prSet/>
      <dgm:spPr/>
      <dgm:t>
        <a:bodyPr/>
        <a:lstStyle/>
        <a:p>
          <a:endParaRPr lang="ru-RU"/>
        </a:p>
      </dgm:t>
    </dgm:pt>
    <dgm:pt modelId="{FBBC94FD-3A02-4EDB-8750-B530B3598E46}" type="sibTrans" cxnId="{13B7B2BA-6E86-45CD-AE85-445AB83A6777}">
      <dgm:prSet/>
      <dgm:spPr/>
      <dgm:t>
        <a:bodyPr/>
        <a:lstStyle/>
        <a:p>
          <a:endParaRPr lang="ru-RU"/>
        </a:p>
      </dgm:t>
    </dgm:pt>
    <dgm:pt modelId="{A0CEAF91-3CFB-4D76-80EF-82F4CBE84C2A}">
      <dgm:prSet phldrT="[Текст]" custT="1"/>
      <dgm:spPr/>
      <dgm:t>
        <a:bodyPr/>
        <a:lstStyle/>
        <a:p>
          <a:r>
            <a:rPr lang="ru-RU" sz="2400" b="0" i="0" dirty="0" smtClean="0"/>
            <a:t>Дополнительные риски с многократным продлением срока службы через ЭПБ</a:t>
          </a:r>
          <a:endParaRPr lang="ru-RU" sz="2400" dirty="0"/>
        </a:p>
      </dgm:t>
    </dgm:pt>
    <dgm:pt modelId="{2D2B97E0-F8EF-428E-ABDE-E387353E9A7C}" type="parTrans" cxnId="{A375536A-D809-4F73-AD6F-85D32906DEED}">
      <dgm:prSet/>
      <dgm:spPr/>
      <dgm:t>
        <a:bodyPr/>
        <a:lstStyle/>
        <a:p>
          <a:endParaRPr lang="ru-RU"/>
        </a:p>
      </dgm:t>
    </dgm:pt>
    <dgm:pt modelId="{93BD0304-B056-4357-A0B3-A352C734B55E}" type="sibTrans" cxnId="{A375536A-D809-4F73-AD6F-85D32906DEED}">
      <dgm:prSet/>
      <dgm:spPr/>
      <dgm:t>
        <a:bodyPr/>
        <a:lstStyle/>
        <a:p>
          <a:endParaRPr lang="ru-RU"/>
        </a:p>
      </dgm:t>
    </dgm:pt>
    <dgm:pt modelId="{177ADFA4-BFF8-4355-8784-354969C7D9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0" i="0" dirty="0" smtClean="0"/>
            <a:t>Недостаточный объем обследования в рамках ЭПБ, технического освидетельствования, ревизии, диагностирования состояния оборудования и трубопроводов</a:t>
          </a:r>
          <a:endParaRPr lang="ru-RU" sz="2400" dirty="0"/>
        </a:p>
      </dgm:t>
    </dgm:pt>
    <dgm:pt modelId="{4CC38486-406C-4030-AB9C-073C0AA44EE2}" type="parTrans" cxnId="{D0689BD7-6968-4B1C-84CF-C103F4E284DE}">
      <dgm:prSet/>
      <dgm:spPr/>
      <dgm:t>
        <a:bodyPr/>
        <a:lstStyle/>
        <a:p>
          <a:endParaRPr lang="ru-RU"/>
        </a:p>
      </dgm:t>
    </dgm:pt>
    <dgm:pt modelId="{D868578D-851C-4065-A8EE-61DE43759E5F}" type="sibTrans" cxnId="{D0689BD7-6968-4B1C-84CF-C103F4E284DE}">
      <dgm:prSet/>
      <dgm:spPr/>
      <dgm:t>
        <a:bodyPr/>
        <a:lstStyle/>
        <a:p>
          <a:endParaRPr lang="ru-RU"/>
        </a:p>
      </dgm:t>
    </dgm:pt>
    <dgm:pt modelId="{C08C1AE7-E3F2-424B-897D-3DBE6045FB69}" type="pres">
      <dgm:prSet presAssocID="{82D77C71-B935-4400-A68A-CD8C008B3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67CF9-7F46-4ADE-A794-8BC152AF9338}" type="pres">
      <dgm:prSet presAssocID="{69B3B548-56FF-4903-828A-7B9D6548832D}" presName="node" presStyleLbl="node1" presStyleIdx="0" presStyleCnt="3" custScaleX="134521" custScaleY="9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74AC5-C61C-4B88-8338-FFEDBD93E2CB}" type="pres">
      <dgm:prSet presAssocID="{FBBC94FD-3A02-4EDB-8750-B530B3598E46}" presName="sibTrans" presStyleCnt="0"/>
      <dgm:spPr/>
    </dgm:pt>
    <dgm:pt modelId="{E2277EF9-7E8D-45EB-808B-2F948E00BCBB}" type="pres">
      <dgm:prSet presAssocID="{A0CEAF91-3CFB-4D76-80EF-82F4CBE84C2A}" presName="node" presStyleLbl="node1" presStyleIdx="1" presStyleCnt="3" custScaleX="145398" custScaleY="96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F722C-3FC4-4761-9813-383480BE6269}" type="pres">
      <dgm:prSet presAssocID="{93BD0304-B056-4357-A0B3-A352C734B55E}" presName="sibTrans" presStyleCnt="0"/>
      <dgm:spPr/>
    </dgm:pt>
    <dgm:pt modelId="{773C0442-037E-45E7-9352-E2CC9841D055}" type="pres">
      <dgm:prSet presAssocID="{177ADFA4-BFF8-4355-8784-354969C7D902}" presName="node" presStyleLbl="node1" presStyleIdx="2" presStyleCnt="3" custScaleX="326399" custScaleY="10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0F8E8-1FEA-4D4D-AD51-8F91B6B8111E}" type="presOf" srcId="{177ADFA4-BFF8-4355-8784-354969C7D902}" destId="{773C0442-037E-45E7-9352-E2CC9841D055}" srcOrd="0" destOrd="0" presId="urn:microsoft.com/office/officeart/2005/8/layout/default#4"/>
    <dgm:cxn modelId="{C56B9EBE-6E0B-4ED0-8FE3-BC7AC32CBFEE}" type="presOf" srcId="{A0CEAF91-3CFB-4D76-80EF-82F4CBE84C2A}" destId="{E2277EF9-7E8D-45EB-808B-2F948E00BCBB}" srcOrd="0" destOrd="0" presId="urn:microsoft.com/office/officeart/2005/8/layout/default#4"/>
    <dgm:cxn modelId="{13B7B2BA-6E86-45CD-AE85-445AB83A6777}" srcId="{82D77C71-B935-4400-A68A-CD8C008B37B1}" destId="{69B3B548-56FF-4903-828A-7B9D6548832D}" srcOrd="0" destOrd="0" parTransId="{0E2EF877-7DA6-4F7A-9D9C-5A86219F4B44}" sibTransId="{FBBC94FD-3A02-4EDB-8750-B530B3598E46}"/>
    <dgm:cxn modelId="{A375536A-D809-4F73-AD6F-85D32906DEED}" srcId="{82D77C71-B935-4400-A68A-CD8C008B37B1}" destId="{A0CEAF91-3CFB-4D76-80EF-82F4CBE84C2A}" srcOrd="1" destOrd="0" parTransId="{2D2B97E0-F8EF-428E-ABDE-E387353E9A7C}" sibTransId="{93BD0304-B056-4357-A0B3-A352C734B55E}"/>
    <dgm:cxn modelId="{A5DF837E-AB16-47D8-9CAB-EF37E3488919}" type="presOf" srcId="{82D77C71-B935-4400-A68A-CD8C008B37B1}" destId="{C08C1AE7-E3F2-424B-897D-3DBE6045FB69}" srcOrd="0" destOrd="0" presId="urn:microsoft.com/office/officeart/2005/8/layout/default#4"/>
    <dgm:cxn modelId="{D0689BD7-6968-4B1C-84CF-C103F4E284DE}" srcId="{82D77C71-B935-4400-A68A-CD8C008B37B1}" destId="{177ADFA4-BFF8-4355-8784-354969C7D902}" srcOrd="2" destOrd="0" parTransId="{4CC38486-406C-4030-AB9C-073C0AA44EE2}" sibTransId="{D868578D-851C-4065-A8EE-61DE43759E5F}"/>
    <dgm:cxn modelId="{C209EC91-49C6-4401-A8CE-926E79336D82}" type="presOf" srcId="{69B3B548-56FF-4903-828A-7B9D6548832D}" destId="{8BC67CF9-7F46-4ADE-A794-8BC152AF9338}" srcOrd="0" destOrd="0" presId="urn:microsoft.com/office/officeart/2005/8/layout/default#4"/>
    <dgm:cxn modelId="{11B08BD9-27DA-4A3D-B1E2-B6079E9C918A}" type="presParOf" srcId="{C08C1AE7-E3F2-424B-897D-3DBE6045FB69}" destId="{8BC67CF9-7F46-4ADE-A794-8BC152AF9338}" srcOrd="0" destOrd="0" presId="urn:microsoft.com/office/officeart/2005/8/layout/default#4"/>
    <dgm:cxn modelId="{BA54B018-1D0E-4AD0-9F9D-959229474F42}" type="presParOf" srcId="{C08C1AE7-E3F2-424B-897D-3DBE6045FB69}" destId="{EE274AC5-C61C-4B88-8338-FFEDBD93E2CB}" srcOrd="1" destOrd="0" presId="urn:microsoft.com/office/officeart/2005/8/layout/default#4"/>
    <dgm:cxn modelId="{5D1266A5-B1B9-4804-8736-EFB87D0605D9}" type="presParOf" srcId="{C08C1AE7-E3F2-424B-897D-3DBE6045FB69}" destId="{E2277EF9-7E8D-45EB-808B-2F948E00BCBB}" srcOrd="2" destOrd="0" presId="urn:microsoft.com/office/officeart/2005/8/layout/default#4"/>
    <dgm:cxn modelId="{27A08BA7-5784-42A9-8966-42ED7A4546AB}" type="presParOf" srcId="{C08C1AE7-E3F2-424B-897D-3DBE6045FB69}" destId="{49CF722C-3FC4-4761-9813-383480BE6269}" srcOrd="3" destOrd="0" presId="urn:microsoft.com/office/officeart/2005/8/layout/default#4"/>
    <dgm:cxn modelId="{87E2588C-BDAF-45CE-A612-7098AAC99A76}" type="presParOf" srcId="{C08C1AE7-E3F2-424B-897D-3DBE6045FB69}" destId="{773C0442-037E-45E7-9352-E2CC9841D055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D77C71-B935-4400-A68A-CD8C008B37B1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3B548-56FF-4903-828A-7B9D6548832D}">
      <dgm:prSet phldrT="[Текст]" custT="1"/>
      <dgm:spPr/>
      <dgm:t>
        <a:bodyPr/>
        <a:lstStyle/>
        <a:p>
          <a:pPr algn="ctr"/>
          <a:r>
            <a:rPr lang="ru-RU" sz="2400" b="0" i="0" dirty="0" smtClean="0"/>
            <a:t>Системы ПАЗ не в полной мере соответствуют современным требованиям</a:t>
          </a:r>
          <a:endParaRPr lang="ru-RU" sz="2400" dirty="0"/>
        </a:p>
      </dgm:t>
    </dgm:pt>
    <dgm:pt modelId="{0E2EF877-7DA6-4F7A-9D9C-5A86219F4B44}" type="parTrans" cxnId="{13B7B2BA-6E86-45CD-AE85-445AB83A6777}">
      <dgm:prSet/>
      <dgm:spPr/>
      <dgm:t>
        <a:bodyPr/>
        <a:lstStyle/>
        <a:p>
          <a:endParaRPr lang="ru-RU"/>
        </a:p>
      </dgm:t>
    </dgm:pt>
    <dgm:pt modelId="{FBBC94FD-3A02-4EDB-8750-B530B3598E46}" type="sibTrans" cxnId="{13B7B2BA-6E86-45CD-AE85-445AB83A6777}">
      <dgm:prSet/>
      <dgm:spPr/>
      <dgm:t>
        <a:bodyPr/>
        <a:lstStyle/>
        <a:p>
          <a:endParaRPr lang="ru-RU"/>
        </a:p>
      </dgm:t>
    </dgm:pt>
    <dgm:pt modelId="{A0CEAF91-3CFB-4D76-80EF-82F4CBE84C2A}">
      <dgm:prSet phldrT="[Текст]" custT="1"/>
      <dgm:spPr/>
      <dgm:t>
        <a:bodyPr/>
        <a:lstStyle/>
        <a:p>
          <a:r>
            <a:rPr lang="ru-RU" sz="2400" b="0" i="0" dirty="0" smtClean="0"/>
            <a:t>Отсутствие резервных систем защиты</a:t>
          </a:r>
          <a:endParaRPr lang="ru-RU" sz="2400" dirty="0"/>
        </a:p>
      </dgm:t>
    </dgm:pt>
    <dgm:pt modelId="{2D2B97E0-F8EF-428E-ABDE-E387353E9A7C}" type="parTrans" cxnId="{A375536A-D809-4F73-AD6F-85D32906DEED}">
      <dgm:prSet/>
      <dgm:spPr/>
      <dgm:t>
        <a:bodyPr/>
        <a:lstStyle/>
        <a:p>
          <a:endParaRPr lang="ru-RU"/>
        </a:p>
      </dgm:t>
    </dgm:pt>
    <dgm:pt modelId="{93BD0304-B056-4357-A0B3-A352C734B55E}" type="sibTrans" cxnId="{A375536A-D809-4F73-AD6F-85D32906DEED}">
      <dgm:prSet/>
      <dgm:spPr/>
      <dgm:t>
        <a:bodyPr/>
        <a:lstStyle/>
        <a:p>
          <a:endParaRPr lang="ru-RU"/>
        </a:p>
      </dgm:t>
    </dgm:pt>
    <dgm:pt modelId="{177ADFA4-BFF8-4355-8784-354969C7D9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0" i="0" dirty="0" smtClean="0"/>
            <a:t>Несвоевременное срабатывание или неполный охват зон оповещения</a:t>
          </a:r>
          <a:endParaRPr lang="ru-RU" sz="2400" dirty="0"/>
        </a:p>
      </dgm:t>
    </dgm:pt>
    <dgm:pt modelId="{4CC38486-406C-4030-AB9C-073C0AA44EE2}" type="parTrans" cxnId="{D0689BD7-6968-4B1C-84CF-C103F4E284DE}">
      <dgm:prSet/>
      <dgm:spPr/>
      <dgm:t>
        <a:bodyPr/>
        <a:lstStyle/>
        <a:p>
          <a:endParaRPr lang="ru-RU"/>
        </a:p>
      </dgm:t>
    </dgm:pt>
    <dgm:pt modelId="{D868578D-851C-4065-A8EE-61DE43759E5F}" type="sibTrans" cxnId="{D0689BD7-6968-4B1C-84CF-C103F4E284DE}">
      <dgm:prSet/>
      <dgm:spPr/>
      <dgm:t>
        <a:bodyPr/>
        <a:lstStyle/>
        <a:p>
          <a:endParaRPr lang="ru-RU"/>
        </a:p>
      </dgm:t>
    </dgm:pt>
    <dgm:pt modelId="{C08C1AE7-E3F2-424B-897D-3DBE6045FB69}" type="pres">
      <dgm:prSet presAssocID="{82D77C71-B935-4400-A68A-CD8C008B3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67CF9-7F46-4ADE-A794-8BC152AF9338}" type="pres">
      <dgm:prSet presAssocID="{69B3B548-56FF-4903-828A-7B9D6548832D}" presName="node" presStyleLbl="node1" presStyleIdx="0" presStyleCnt="3" custScaleX="134521" custScaleY="9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74AC5-C61C-4B88-8338-FFEDBD93E2CB}" type="pres">
      <dgm:prSet presAssocID="{FBBC94FD-3A02-4EDB-8750-B530B3598E46}" presName="sibTrans" presStyleCnt="0"/>
      <dgm:spPr/>
    </dgm:pt>
    <dgm:pt modelId="{E2277EF9-7E8D-45EB-808B-2F948E00BCBB}" type="pres">
      <dgm:prSet presAssocID="{A0CEAF91-3CFB-4D76-80EF-82F4CBE84C2A}" presName="node" presStyleLbl="node1" presStyleIdx="1" presStyleCnt="3" custScaleX="145398" custScaleY="96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F722C-3FC4-4761-9813-383480BE6269}" type="pres">
      <dgm:prSet presAssocID="{93BD0304-B056-4357-A0B3-A352C734B55E}" presName="sibTrans" presStyleCnt="0"/>
      <dgm:spPr/>
    </dgm:pt>
    <dgm:pt modelId="{773C0442-037E-45E7-9352-E2CC9841D055}" type="pres">
      <dgm:prSet presAssocID="{177ADFA4-BFF8-4355-8784-354969C7D902}" presName="node" presStyleLbl="node1" presStyleIdx="2" presStyleCnt="3" custScaleX="185389" custScaleY="10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588C5-A993-439E-BE06-2300979E1F60}" type="presOf" srcId="{177ADFA4-BFF8-4355-8784-354969C7D902}" destId="{773C0442-037E-45E7-9352-E2CC9841D055}" srcOrd="0" destOrd="0" presId="urn:microsoft.com/office/officeart/2005/8/layout/default#5"/>
    <dgm:cxn modelId="{275A0D90-4CCA-4E51-AF39-F6814C646A3A}" type="presOf" srcId="{82D77C71-B935-4400-A68A-CD8C008B37B1}" destId="{C08C1AE7-E3F2-424B-897D-3DBE6045FB69}" srcOrd="0" destOrd="0" presId="urn:microsoft.com/office/officeart/2005/8/layout/default#5"/>
    <dgm:cxn modelId="{3F7D3800-117B-46B4-81AE-F940DC1D4637}" type="presOf" srcId="{A0CEAF91-3CFB-4D76-80EF-82F4CBE84C2A}" destId="{E2277EF9-7E8D-45EB-808B-2F948E00BCBB}" srcOrd="0" destOrd="0" presId="urn:microsoft.com/office/officeart/2005/8/layout/default#5"/>
    <dgm:cxn modelId="{13B7B2BA-6E86-45CD-AE85-445AB83A6777}" srcId="{82D77C71-B935-4400-A68A-CD8C008B37B1}" destId="{69B3B548-56FF-4903-828A-7B9D6548832D}" srcOrd="0" destOrd="0" parTransId="{0E2EF877-7DA6-4F7A-9D9C-5A86219F4B44}" sibTransId="{FBBC94FD-3A02-4EDB-8750-B530B3598E46}"/>
    <dgm:cxn modelId="{A375536A-D809-4F73-AD6F-85D32906DEED}" srcId="{82D77C71-B935-4400-A68A-CD8C008B37B1}" destId="{A0CEAF91-3CFB-4D76-80EF-82F4CBE84C2A}" srcOrd="1" destOrd="0" parTransId="{2D2B97E0-F8EF-428E-ABDE-E387353E9A7C}" sibTransId="{93BD0304-B056-4357-A0B3-A352C734B55E}"/>
    <dgm:cxn modelId="{D0689BD7-6968-4B1C-84CF-C103F4E284DE}" srcId="{82D77C71-B935-4400-A68A-CD8C008B37B1}" destId="{177ADFA4-BFF8-4355-8784-354969C7D902}" srcOrd="2" destOrd="0" parTransId="{4CC38486-406C-4030-AB9C-073C0AA44EE2}" sibTransId="{D868578D-851C-4065-A8EE-61DE43759E5F}"/>
    <dgm:cxn modelId="{724088DC-7F90-4B78-A7F0-198C3B2EE86D}" type="presOf" srcId="{69B3B548-56FF-4903-828A-7B9D6548832D}" destId="{8BC67CF9-7F46-4ADE-A794-8BC152AF9338}" srcOrd="0" destOrd="0" presId="urn:microsoft.com/office/officeart/2005/8/layout/default#5"/>
    <dgm:cxn modelId="{18A01F9C-E35B-4B3B-85B4-AE520B8AEE71}" type="presParOf" srcId="{C08C1AE7-E3F2-424B-897D-3DBE6045FB69}" destId="{8BC67CF9-7F46-4ADE-A794-8BC152AF9338}" srcOrd="0" destOrd="0" presId="urn:microsoft.com/office/officeart/2005/8/layout/default#5"/>
    <dgm:cxn modelId="{2E6CF0FD-5AEF-4039-9A7B-02F6A735CA97}" type="presParOf" srcId="{C08C1AE7-E3F2-424B-897D-3DBE6045FB69}" destId="{EE274AC5-C61C-4B88-8338-FFEDBD93E2CB}" srcOrd="1" destOrd="0" presId="urn:microsoft.com/office/officeart/2005/8/layout/default#5"/>
    <dgm:cxn modelId="{70136B12-498C-4156-BBA6-6389D71B266D}" type="presParOf" srcId="{C08C1AE7-E3F2-424B-897D-3DBE6045FB69}" destId="{E2277EF9-7E8D-45EB-808B-2F948E00BCBB}" srcOrd="2" destOrd="0" presId="urn:microsoft.com/office/officeart/2005/8/layout/default#5"/>
    <dgm:cxn modelId="{48C3517D-C195-457E-B282-EE518BD71619}" type="presParOf" srcId="{C08C1AE7-E3F2-424B-897D-3DBE6045FB69}" destId="{49CF722C-3FC4-4761-9813-383480BE6269}" srcOrd="3" destOrd="0" presId="urn:microsoft.com/office/officeart/2005/8/layout/default#5"/>
    <dgm:cxn modelId="{1E888F4F-85B9-454D-BA87-9ECB2B91407D}" type="presParOf" srcId="{C08C1AE7-E3F2-424B-897D-3DBE6045FB69}" destId="{773C0442-037E-45E7-9352-E2CC9841D055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D77C71-B935-4400-A68A-CD8C008B37B1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3B548-56FF-4903-828A-7B9D6548832D}">
      <dgm:prSet phldrT="[Текст]" custT="1"/>
      <dgm:spPr/>
      <dgm:t>
        <a:bodyPr/>
        <a:lstStyle/>
        <a:p>
          <a:pPr algn="ctr"/>
          <a:r>
            <a:rPr lang="ru-RU" sz="2400" b="0" i="0" dirty="0" smtClean="0"/>
            <a:t>Недостаточная оценка компетенций подрядчиков</a:t>
          </a:r>
          <a:endParaRPr lang="ru-RU" sz="2400" dirty="0"/>
        </a:p>
      </dgm:t>
    </dgm:pt>
    <dgm:pt modelId="{0E2EF877-7DA6-4F7A-9D9C-5A86219F4B44}" type="parTrans" cxnId="{13B7B2BA-6E86-45CD-AE85-445AB83A6777}">
      <dgm:prSet/>
      <dgm:spPr/>
      <dgm:t>
        <a:bodyPr/>
        <a:lstStyle/>
        <a:p>
          <a:endParaRPr lang="ru-RU"/>
        </a:p>
      </dgm:t>
    </dgm:pt>
    <dgm:pt modelId="{FBBC94FD-3A02-4EDB-8750-B530B3598E46}" type="sibTrans" cxnId="{13B7B2BA-6E86-45CD-AE85-445AB83A6777}">
      <dgm:prSet/>
      <dgm:spPr/>
      <dgm:t>
        <a:bodyPr/>
        <a:lstStyle/>
        <a:p>
          <a:endParaRPr lang="ru-RU"/>
        </a:p>
      </dgm:t>
    </dgm:pt>
    <dgm:pt modelId="{A0CEAF91-3CFB-4D76-80EF-82F4CBE84C2A}">
      <dgm:prSet phldrT="[Текст]" custT="1"/>
      <dgm:spPr/>
      <dgm:t>
        <a:bodyPr/>
        <a:lstStyle/>
        <a:p>
          <a:r>
            <a:rPr lang="ru-RU" sz="2400" b="0" i="0" dirty="0" smtClean="0"/>
            <a:t>Размытые формулировки в договорах подряда</a:t>
          </a:r>
          <a:endParaRPr lang="ru-RU" sz="2400" dirty="0"/>
        </a:p>
      </dgm:t>
    </dgm:pt>
    <dgm:pt modelId="{2D2B97E0-F8EF-428E-ABDE-E387353E9A7C}" type="parTrans" cxnId="{A375536A-D809-4F73-AD6F-85D32906DEED}">
      <dgm:prSet/>
      <dgm:spPr/>
      <dgm:t>
        <a:bodyPr/>
        <a:lstStyle/>
        <a:p>
          <a:endParaRPr lang="ru-RU"/>
        </a:p>
      </dgm:t>
    </dgm:pt>
    <dgm:pt modelId="{93BD0304-B056-4357-A0B3-A352C734B55E}" type="sibTrans" cxnId="{A375536A-D809-4F73-AD6F-85D32906DEED}">
      <dgm:prSet/>
      <dgm:spPr/>
      <dgm:t>
        <a:bodyPr/>
        <a:lstStyle/>
        <a:p>
          <a:endParaRPr lang="ru-RU"/>
        </a:p>
      </dgm:t>
    </dgm:pt>
    <dgm:pt modelId="{177ADFA4-BFF8-4355-8784-354969C7D9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0" i="0" dirty="0" smtClean="0"/>
            <a:t>Отсутствие чёткого разграничения зон ответственности</a:t>
          </a:r>
          <a:endParaRPr lang="ru-RU" sz="2400" dirty="0"/>
        </a:p>
      </dgm:t>
    </dgm:pt>
    <dgm:pt modelId="{4CC38486-406C-4030-AB9C-073C0AA44EE2}" type="parTrans" cxnId="{D0689BD7-6968-4B1C-84CF-C103F4E284DE}">
      <dgm:prSet/>
      <dgm:spPr/>
      <dgm:t>
        <a:bodyPr/>
        <a:lstStyle/>
        <a:p>
          <a:endParaRPr lang="ru-RU"/>
        </a:p>
      </dgm:t>
    </dgm:pt>
    <dgm:pt modelId="{D868578D-851C-4065-A8EE-61DE43759E5F}" type="sibTrans" cxnId="{D0689BD7-6968-4B1C-84CF-C103F4E284DE}">
      <dgm:prSet/>
      <dgm:spPr/>
      <dgm:t>
        <a:bodyPr/>
        <a:lstStyle/>
        <a:p>
          <a:endParaRPr lang="ru-RU"/>
        </a:p>
      </dgm:t>
    </dgm:pt>
    <dgm:pt modelId="{DFB18554-0D14-48B3-8004-F88CB013D411}">
      <dgm:prSet phldrT="[Текст]" custT="1"/>
      <dgm:spPr/>
      <dgm:t>
        <a:bodyPr/>
        <a:lstStyle/>
        <a:p>
          <a:r>
            <a:rPr lang="ru-RU" sz="2400" b="0" i="0" dirty="0" smtClean="0"/>
            <a:t>Недостаточный контроль за субподрядчиками</a:t>
          </a:r>
          <a:endParaRPr lang="ru-RU" sz="2400" dirty="0"/>
        </a:p>
      </dgm:t>
    </dgm:pt>
    <dgm:pt modelId="{89072697-97D5-43FB-AB15-5CB7AE2FCF46}" type="parTrans" cxnId="{B0FD1470-76CA-463B-9DF3-D85640E7EE66}">
      <dgm:prSet/>
      <dgm:spPr/>
      <dgm:t>
        <a:bodyPr/>
        <a:lstStyle/>
        <a:p>
          <a:endParaRPr lang="ru-RU"/>
        </a:p>
      </dgm:t>
    </dgm:pt>
    <dgm:pt modelId="{D0FD270D-A92C-48BE-81FF-320917A67999}" type="sibTrans" cxnId="{B0FD1470-76CA-463B-9DF3-D85640E7EE66}">
      <dgm:prSet/>
      <dgm:spPr/>
      <dgm:t>
        <a:bodyPr/>
        <a:lstStyle/>
        <a:p>
          <a:endParaRPr lang="ru-RU"/>
        </a:p>
      </dgm:t>
    </dgm:pt>
    <dgm:pt modelId="{C08C1AE7-E3F2-424B-897D-3DBE6045FB69}" type="pres">
      <dgm:prSet presAssocID="{82D77C71-B935-4400-A68A-CD8C008B3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67CF9-7F46-4ADE-A794-8BC152AF9338}" type="pres">
      <dgm:prSet presAssocID="{69B3B548-56FF-4903-828A-7B9D6548832D}" presName="node" presStyleLbl="node1" presStyleIdx="0" presStyleCnt="4" custScaleX="157702" custScaleY="9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74AC5-C61C-4B88-8338-FFEDBD93E2CB}" type="pres">
      <dgm:prSet presAssocID="{FBBC94FD-3A02-4EDB-8750-B530B3598E46}" presName="sibTrans" presStyleCnt="0"/>
      <dgm:spPr/>
    </dgm:pt>
    <dgm:pt modelId="{E2277EF9-7E8D-45EB-808B-2F948E00BCBB}" type="pres">
      <dgm:prSet presAssocID="{A0CEAF91-3CFB-4D76-80EF-82F4CBE84C2A}" presName="node" presStyleLbl="node1" presStyleIdx="1" presStyleCnt="4" custScaleX="154309" custScaleY="96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F722C-3FC4-4761-9813-383480BE6269}" type="pres">
      <dgm:prSet presAssocID="{93BD0304-B056-4357-A0B3-A352C734B55E}" presName="sibTrans" presStyleCnt="0"/>
      <dgm:spPr/>
    </dgm:pt>
    <dgm:pt modelId="{773C0442-037E-45E7-9352-E2CC9841D055}" type="pres">
      <dgm:prSet presAssocID="{177ADFA4-BFF8-4355-8784-354969C7D902}" presName="node" presStyleLbl="node1" presStyleIdx="2" presStyleCnt="4" custScaleX="157053" custScaleY="101981" custLinFactNeighborX="-4781" custLinFactNeighborY="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7EEA-2E6C-41D7-BADD-9C1885637024}" type="pres">
      <dgm:prSet presAssocID="{D868578D-851C-4065-A8EE-61DE43759E5F}" presName="sibTrans" presStyleCnt="0"/>
      <dgm:spPr/>
    </dgm:pt>
    <dgm:pt modelId="{6137B030-4AC9-4573-89DE-17DCF63CCBA1}" type="pres">
      <dgm:prSet presAssocID="{DFB18554-0D14-48B3-8004-F88CB013D411}" presName="node" presStyleLbl="node1" presStyleIdx="3" presStyleCnt="4" custScaleX="152790" custScaleY="100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56309-9A84-4796-9C2E-565616B960F2}" type="presOf" srcId="{69B3B548-56FF-4903-828A-7B9D6548832D}" destId="{8BC67CF9-7F46-4ADE-A794-8BC152AF9338}" srcOrd="0" destOrd="0" presId="urn:microsoft.com/office/officeart/2005/8/layout/default#6"/>
    <dgm:cxn modelId="{879518B3-40AD-40EF-A646-AD02F10C4EDD}" type="presOf" srcId="{82D77C71-B935-4400-A68A-CD8C008B37B1}" destId="{C08C1AE7-E3F2-424B-897D-3DBE6045FB69}" srcOrd="0" destOrd="0" presId="urn:microsoft.com/office/officeart/2005/8/layout/default#6"/>
    <dgm:cxn modelId="{13B7B2BA-6E86-45CD-AE85-445AB83A6777}" srcId="{82D77C71-B935-4400-A68A-CD8C008B37B1}" destId="{69B3B548-56FF-4903-828A-7B9D6548832D}" srcOrd="0" destOrd="0" parTransId="{0E2EF877-7DA6-4F7A-9D9C-5A86219F4B44}" sibTransId="{FBBC94FD-3A02-4EDB-8750-B530B3598E46}"/>
    <dgm:cxn modelId="{A375536A-D809-4F73-AD6F-85D32906DEED}" srcId="{82D77C71-B935-4400-A68A-CD8C008B37B1}" destId="{A0CEAF91-3CFB-4D76-80EF-82F4CBE84C2A}" srcOrd="1" destOrd="0" parTransId="{2D2B97E0-F8EF-428E-ABDE-E387353E9A7C}" sibTransId="{93BD0304-B056-4357-A0B3-A352C734B55E}"/>
    <dgm:cxn modelId="{B3A73EEA-9BF8-4879-B9AE-C5B2FC32BC79}" type="presOf" srcId="{A0CEAF91-3CFB-4D76-80EF-82F4CBE84C2A}" destId="{E2277EF9-7E8D-45EB-808B-2F948E00BCBB}" srcOrd="0" destOrd="0" presId="urn:microsoft.com/office/officeart/2005/8/layout/default#6"/>
    <dgm:cxn modelId="{D0689BD7-6968-4B1C-84CF-C103F4E284DE}" srcId="{82D77C71-B935-4400-A68A-CD8C008B37B1}" destId="{177ADFA4-BFF8-4355-8784-354969C7D902}" srcOrd="2" destOrd="0" parTransId="{4CC38486-406C-4030-AB9C-073C0AA44EE2}" sibTransId="{D868578D-851C-4065-A8EE-61DE43759E5F}"/>
    <dgm:cxn modelId="{A13E1F16-5367-4CFB-9391-689C993CDF9E}" type="presOf" srcId="{177ADFA4-BFF8-4355-8784-354969C7D902}" destId="{773C0442-037E-45E7-9352-E2CC9841D055}" srcOrd="0" destOrd="0" presId="urn:microsoft.com/office/officeart/2005/8/layout/default#6"/>
    <dgm:cxn modelId="{B0FD1470-76CA-463B-9DF3-D85640E7EE66}" srcId="{82D77C71-B935-4400-A68A-CD8C008B37B1}" destId="{DFB18554-0D14-48B3-8004-F88CB013D411}" srcOrd="3" destOrd="0" parTransId="{89072697-97D5-43FB-AB15-5CB7AE2FCF46}" sibTransId="{D0FD270D-A92C-48BE-81FF-320917A67999}"/>
    <dgm:cxn modelId="{83131C59-BD12-4D00-AEE2-8C256B74A2E9}" type="presOf" srcId="{DFB18554-0D14-48B3-8004-F88CB013D411}" destId="{6137B030-4AC9-4573-89DE-17DCF63CCBA1}" srcOrd="0" destOrd="0" presId="urn:microsoft.com/office/officeart/2005/8/layout/default#6"/>
    <dgm:cxn modelId="{A743FC9E-EB81-4C0D-83BC-8077FDB0ED91}" type="presParOf" srcId="{C08C1AE7-E3F2-424B-897D-3DBE6045FB69}" destId="{8BC67CF9-7F46-4ADE-A794-8BC152AF9338}" srcOrd="0" destOrd="0" presId="urn:microsoft.com/office/officeart/2005/8/layout/default#6"/>
    <dgm:cxn modelId="{5C115610-F928-4659-81B4-9D7C1582103D}" type="presParOf" srcId="{C08C1AE7-E3F2-424B-897D-3DBE6045FB69}" destId="{EE274AC5-C61C-4B88-8338-FFEDBD93E2CB}" srcOrd="1" destOrd="0" presId="urn:microsoft.com/office/officeart/2005/8/layout/default#6"/>
    <dgm:cxn modelId="{9E3F09C7-B822-49A2-9412-0235454D0931}" type="presParOf" srcId="{C08C1AE7-E3F2-424B-897D-3DBE6045FB69}" destId="{E2277EF9-7E8D-45EB-808B-2F948E00BCBB}" srcOrd="2" destOrd="0" presId="urn:microsoft.com/office/officeart/2005/8/layout/default#6"/>
    <dgm:cxn modelId="{5404906C-0143-4A6D-926D-3F0B54997656}" type="presParOf" srcId="{C08C1AE7-E3F2-424B-897D-3DBE6045FB69}" destId="{49CF722C-3FC4-4761-9813-383480BE6269}" srcOrd="3" destOrd="0" presId="urn:microsoft.com/office/officeart/2005/8/layout/default#6"/>
    <dgm:cxn modelId="{17895A9C-19F9-4382-A462-F5C4F5BC1E4F}" type="presParOf" srcId="{C08C1AE7-E3F2-424B-897D-3DBE6045FB69}" destId="{773C0442-037E-45E7-9352-E2CC9841D055}" srcOrd="4" destOrd="0" presId="urn:microsoft.com/office/officeart/2005/8/layout/default#6"/>
    <dgm:cxn modelId="{3AE32EA2-BB6B-4A31-819B-08545F671AE4}" type="presParOf" srcId="{C08C1AE7-E3F2-424B-897D-3DBE6045FB69}" destId="{54E47EEA-2E6C-41D7-BADD-9C1885637024}" srcOrd="5" destOrd="0" presId="urn:microsoft.com/office/officeart/2005/8/layout/default#6"/>
    <dgm:cxn modelId="{2E3CC4BE-9DF0-4554-A785-E3C5971EB774}" type="presParOf" srcId="{C08C1AE7-E3F2-424B-897D-3DBE6045FB69}" destId="{6137B030-4AC9-4573-89DE-17DCF63CCBA1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D77C71-B935-4400-A68A-CD8C008B37B1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3B548-56FF-4903-828A-7B9D6548832D}">
      <dgm:prSet phldrT="[Текст]" custT="1"/>
      <dgm:spPr/>
      <dgm:t>
        <a:bodyPr/>
        <a:lstStyle/>
        <a:p>
          <a:pPr algn="ctr"/>
          <a:r>
            <a:rPr lang="ru-RU" sz="2400" b="0" i="0" dirty="0" smtClean="0"/>
            <a:t>Информация об инцидентах часто не направляется территориальные отделы  </a:t>
          </a:r>
          <a:r>
            <a:rPr lang="ru-RU" sz="2400" b="0" i="0" dirty="0" err="1" smtClean="0"/>
            <a:t>Ростехнадзора</a:t>
          </a:r>
          <a:endParaRPr lang="ru-RU" sz="2400" dirty="0"/>
        </a:p>
      </dgm:t>
    </dgm:pt>
    <dgm:pt modelId="{0E2EF877-7DA6-4F7A-9D9C-5A86219F4B44}" type="parTrans" cxnId="{13B7B2BA-6E86-45CD-AE85-445AB83A6777}">
      <dgm:prSet/>
      <dgm:spPr/>
      <dgm:t>
        <a:bodyPr/>
        <a:lstStyle/>
        <a:p>
          <a:endParaRPr lang="ru-RU"/>
        </a:p>
      </dgm:t>
    </dgm:pt>
    <dgm:pt modelId="{FBBC94FD-3A02-4EDB-8750-B530B3598E46}" type="sibTrans" cxnId="{13B7B2BA-6E86-45CD-AE85-445AB83A6777}">
      <dgm:prSet/>
      <dgm:spPr/>
      <dgm:t>
        <a:bodyPr/>
        <a:lstStyle/>
        <a:p>
          <a:endParaRPr lang="ru-RU"/>
        </a:p>
      </dgm:t>
    </dgm:pt>
    <dgm:pt modelId="{A0CEAF91-3CFB-4D76-80EF-82F4CBE84C2A}">
      <dgm:prSet phldrT="[Текст]" custT="1"/>
      <dgm:spPr/>
      <dgm:t>
        <a:bodyPr/>
        <a:lstStyle/>
        <a:p>
          <a:r>
            <a:rPr lang="ru-RU" sz="2400" b="0" i="0" dirty="0" smtClean="0"/>
            <a:t>События не классифицируются как инциденты из‑за размытых формулировок ФЗ № 116</a:t>
          </a:r>
          <a:endParaRPr lang="ru-RU" sz="2400" dirty="0"/>
        </a:p>
      </dgm:t>
    </dgm:pt>
    <dgm:pt modelId="{2D2B97E0-F8EF-428E-ABDE-E387353E9A7C}" type="parTrans" cxnId="{A375536A-D809-4F73-AD6F-85D32906DEED}">
      <dgm:prSet/>
      <dgm:spPr/>
      <dgm:t>
        <a:bodyPr/>
        <a:lstStyle/>
        <a:p>
          <a:endParaRPr lang="ru-RU"/>
        </a:p>
      </dgm:t>
    </dgm:pt>
    <dgm:pt modelId="{93BD0304-B056-4357-A0B3-A352C734B55E}" type="sibTrans" cxnId="{A375536A-D809-4F73-AD6F-85D32906DEED}">
      <dgm:prSet/>
      <dgm:spPr/>
      <dgm:t>
        <a:bodyPr/>
        <a:lstStyle/>
        <a:p>
          <a:endParaRPr lang="ru-RU"/>
        </a:p>
      </dgm:t>
    </dgm:pt>
    <dgm:pt modelId="{177ADFA4-BFF8-4355-8784-354969C7D9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0" i="0" dirty="0" smtClean="0"/>
            <a:t>Отсутствует расследование причин и разработка мер профилактики</a:t>
          </a:r>
          <a:endParaRPr lang="ru-RU" sz="2400" dirty="0"/>
        </a:p>
      </dgm:t>
    </dgm:pt>
    <dgm:pt modelId="{4CC38486-406C-4030-AB9C-073C0AA44EE2}" type="parTrans" cxnId="{D0689BD7-6968-4B1C-84CF-C103F4E284DE}">
      <dgm:prSet/>
      <dgm:spPr/>
      <dgm:t>
        <a:bodyPr/>
        <a:lstStyle/>
        <a:p>
          <a:endParaRPr lang="ru-RU"/>
        </a:p>
      </dgm:t>
    </dgm:pt>
    <dgm:pt modelId="{D868578D-851C-4065-A8EE-61DE43759E5F}" type="sibTrans" cxnId="{D0689BD7-6968-4B1C-84CF-C103F4E284DE}">
      <dgm:prSet/>
      <dgm:spPr/>
      <dgm:t>
        <a:bodyPr/>
        <a:lstStyle/>
        <a:p>
          <a:endParaRPr lang="ru-RU"/>
        </a:p>
      </dgm:t>
    </dgm:pt>
    <dgm:pt modelId="{1454B15A-740F-4969-8B8B-43644DCD557E}">
      <dgm:prSet custT="1"/>
      <dgm:spPr/>
      <dgm:t>
        <a:bodyPr/>
        <a:lstStyle/>
        <a:p>
          <a:r>
            <a:rPr lang="ru-RU" sz="2400" b="0" i="0" dirty="0" smtClean="0"/>
            <a:t>Последствия: повторяющиеся инциденты, риск аварий</a:t>
          </a:r>
          <a:endParaRPr lang="ru-RU" sz="2400" dirty="0"/>
        </a:p>
      </dgm:t>
    </dgm:pt>
    <dgm:pt modelId="{FD4BE1FF-1DD9-4877-9B0A-194F3EEA2128}" type="parTrans" cxnId="{99B459DF-8986-4F23-9345-7C65BF5E22A8}">
      <dgm:prSet/>
      <dgm:spPr/>
      <dgm:t>
        <a:bodyPr/>
        <a:lstStyle/>
        <a:p>
          <a:endParaRPr lang="ru-RU"/>
        </a:p>
      </dgm:t>
    </dgm:pt>
    <dgm:pt modelId="{0C54BFF9-C642-44A4-937E-B07D72DE577B}" type="sibTrans" cxnId="{99B459DF-8986-4F23-9345-7C65BF5E22A8}">
      <dgm:prSet/>
      <dgm:spPr/>
      <dgm:t>
        <a:bodyPr/>
        <a:lstStyle/>
        <a:p>
          <a:endParaRPr lang="ru-RU"/>
        </a:p>
      </dgm:t>
    </dgm:pt>
    <dgm:pt modelId="{C08C1AE7-E3F2-424B-897D-3DBE6045FB69}" type="pres">
      <dgm:prSet presAssocID="{82D77C71-B935-4400-A68A-CD8C008B3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67CF9-7F46-4ADE-A794-8BC152AF9338}" type="pres">
      <dgm:prSet presAssocID="{69B3B548-56FF-4903-828A-7B9D6548832D}" presName="node" presStyleLbl="node1" presStyleIdx="0" presStyleCnt="4" custScaleX="136198" custScaleY="9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74AC5-C61C-4B88-8338-FFEDBD93E2CB}" type="pres">
      <dgm:prSet presAssocID="{FBBC94FD-3A02-4EDB-8750-B530B3598E46}" presName="sibTrans" presStyleCnt="0"/>
      <dgm:spPr/>
    </dgm:pt>
    <dgm:pt modelId="{E2277EF9-7E8D-45EB-808B-2F948E00BCBB}" type="pres">
      <dgm:prSet presAssocID="{A0CEAF91-3CFB-4D76-80EF-82F4CBE84C2A}" presName="node" presStyleLbl="node1" presStyleIdx="1" presStyleCnt="4" custScaleX="138329" custScaleY="96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F722C-3FC4-4761-9813-383480BE6269}" type="pres">
      <dgm:prSet presAssocID="{93BD0304-B056-4357-A0B3-A352C734B55E}" presName="sibTrans" presStyleCnt="0"/>
      <dgm:spPr/>
    </dgm:pt>
    <dgm:pt modelId="{773C0442-037E-45E7-9352-E2CC9841D055}" type="pres">
      <dgm:prSet presAssocID="{177ADFA4-BFF8-4355-8784-354969C7D902}" presName="node" presStyleLbl="node1" presStyleIdx="2" presStyleCnt="4" custScaleX="134865" custScaleY="101981" custLinFactNeighborX="315" custLinFactNeighborY="-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7EEA-2E6C-41D7-BADD-9C1885637024}" type="pres">
      <dgm:prSet presAssocID="{D868578D-851C-4065-A8EE-61DE43759E5F}" presName="sibTrans" presStyleCnt="0"/>
      <dgm:spPr/>
    </dgm:pt>
    <dgm:pt modelId="{8B0522D0-4A6B-4B44-B7FB-E3C17B36D0D4}" type="pres">
      <dgm:prSet presAssocID="{1454B15A-740F-4969-8B8B-43644DCD557E}" presName="node" presStyleLbl="node1" presStyleIdx="3" presStyleCnt="4" custScaleX="137468" custLinFactNeighborX="1574" custLinFactNeighborY="-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41944-8589-4CB4-9F68-82F82D925234}" type="presOf" srcId="{A0CEAF91-3CFB-4D76-80EF-82F4CBE84C2A}" destId="{E2277EF9-7E8D-45EB-808B-2F948E00BCBB}" srcOrd="0" destOrd="0" presId="urn:microsoft.com/office/officeart/2005/8/layout/default#7"/>
    <dgm:cxn modelId="{99B459DF-8986-4F23-9345-7C65BF5E22A8}" srcId="{82D77C71-B935-4400-A68A-CD8C008B37B1}" destId="{1454B15A-740F-4969-8B8B-43644DCD557E}" srcOrd="3" destOrd="0" parTransId="{FD4BE1FF-1DD9-4877-9B0A-194F3EEA2128}" sibTransId="{0C54BFF9-C642-44A4-937E-B07D72DE577B}"/>
    <dgm:cxn modelId="{FF2F23CD-79B6-457C-A700-CA411CD4F3E7}" type="presOf" srcId="{177ADFA4-BFF8-4355-8784-354969C7D902}" destId="{773C0442-037E-45E7-9352-E2CC9841D055}" srcOrd="0" destOrd="0" presId="urn:microsoft.com/office/officeart/2005/8/layout/default#7"/>
    <dgm:cxn modelId="{9B277889-AE08-4B74-B567-1C01CE934AE7}" type="presOf" srcId="{82D77C71-B935-4400-A68A-CD8C008B37B1}" destId="{C08C1AE7-E3F2-424B-897D-3DBE6045FB69}" srcOrd="0" destOrd="0" presId="urn:microsoft.com/office/officeart/2005/8/layout/default#7"/>
    <dgm:cxn modelId="{13B7B2BA-6E86-45CD-AE85-445AB83A6777}" srcId="{82D77C71-B935-4400-A68A-CD8C008B37B1}" destId="{69B3B548-56FF-4903-828A-7B9D6548832D}" srcOrd="0" destOrd="0" parTransId="{0E2EF877-7DA6-4F7A-9D9C-5A86219F4B44}" sibTransId="{FBBC94FD-3A02-4EDB-8750-B530B3598E46}"/>
    <dgm:cxn modelId="{A375536A-D809-4F73-AD6F-85D32906DEED}" srcId="{82D77C71-B935-4400-A68A-CD8C008B37B1}" destId="{A0CEAF91-3CFB-4D76-80EF-82F4CBE84C2A}" srcOrd="1" destOrd="0" parTransId="{2D2B97E0-F8EF-428E-ABDE-E387353E9A7C}" sibTransId="{93BD0304-B056-4357-A0B3-A352C734B55E}"/>
    <dgm:cxn modelId="{B0CB55E9-2832-4F84-B16C-C6D4F311E6D9}" type="presOf" srcId="{69B3B548-56FF-4903-828A-7B9D6548832D}" destId="{8BC67CF9-7F46-4ADE-A794-8BC152AF9338}" srcOrd="0" destOrd="0" presId="urn:microsoft.com/office/officeart/2005/8/layout/default#7"/>
    <dgm:cxn modelId="{D0689BD7-6968-4B1C-84CF-C103F4E284DE}" srcId="{82D77C71-B935-4400-A68A-CD8C008B37B1}" destId="{177ADFA4-BFF8-4355-8784-354969C7D902}" srcOrd="2" destOrd="0" parTransId="{4CC38486-406C-4030-AB9C-073C0AA44EE2}" sibTransId="{D868578D-851C-4065-A8EE-61DE43759E5F}"/>
    <dgm:cxn modelId="{1D99D1AD-F35C-415E-B238-8447FE118068}" type="presOf" srcId="{1454B15A-740F-4969-8B8B-43644DCD557E}" destId="{8B0522D0-4A6B-4B44-B7FB-E3C17B36D0D4}" srcOrd="0" destOrd="0" presId="urn:microsoft.com/office/officeart/2005/8/layout/default#7"/>
    <dgm:cxn modelId="{C714E856-5188-4621-B73A-3D53BC1674DE}" type="presParOf" srcId="{C08C1AE7-E3F2-424B-897D-3DBE6045FB69}" destId="{8BC67CF9-7F46-4ADE-A794-8BC152AF9338}" srcOrd="0" destOrd="0" presId="urn:microsoft.com/office/officeart/2005/8/layout/default#7"/>
    <dgm:cxn modelId="{0B4E5F1E-87E3-4D97-9BD9-8952D9CF42F7}" type="presParOf" srcId="{C08C1AE7-E3F2-424B-897D-3DBE6045FB69}" destId="{EE274AC5-C61C-4B88-8338-FFEDBD93E2CB}" srcOrd="1" destOrd="0" presId="urn:microsoft.com/office/officeart/2005/8/layout/default#7"/>
    <dgm:cxn modelId="{461A35F9-7D2E-45E6-9D8C-B8DB962EEA08}" type="presParOf" srcId="{C08C1AE7-E3F2-424B-897D-3DBE6045FB69}" destId="{E2277EF9-7E8D-45EB-808B-2F948E00BCBB}" srcOrd="2" destOrd="0" presId="urn:microsoft.com/office/officeart/2005/8/layout/default#7"/>
    <dgm:cxn modelId="{B2B65E17-052A-45B0-A693-E66E2EC5FDF2}" type="presParOf" srcId="{C08C1AE7-E3F2-424B-897D-3DBE6045FB69}" destId="{49CF722C-3FC4-4761-9813-383480BE6269}" srcOrd="3" destOrd="0" presId="urn:microsoft.com/office/officeart/2005/8/layout/default#7"/>
    <dgm:cxn modelId="{6A8D34FE-8218-47A2-B626-CBA829D8D2A5}" type="presParOf" srcId="{C08C1AE7-E3F2-424B-897D-3DBE6045FB69}" destId="{773C0442-037E-45E7-9352-E2CC9841D055}" srcOrd="4" destOrd="0" presId="urn:microsoft.com/office/officeart/2005/8/layout/default#7"/>
    <dgm:cxn modelId="{3A83E7C5-ED76-44D6-A060-54F72389AE93}" type="presParOf" srcId="{C08C1AE7-E3F2-424B-897D-3DBE6045FB69}" destId="{54E47EEA-2E6C-41D7-BADD-9C1885637024}" srcOrd="5" destOrd="0" presId="urn:microsoft.com/office/officeart/2005/8/layout/default#7"/>
    <dgm:cxn modelId="{09143D39-4609-4B63-8B5F-515DAD9B1937}" type="presParOf" srcId="{C08C1AE7-E3F2-424B-897D-3DBE6045FB69}" destId="{8B0522D0-4A6B-4B44-B7FB-E3C17B36D0D4}" srcOrd="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84584-EBA9-450F-85B8-F13D9B2D869A}">
      <dsp:nvSpPr>
        <dsp:cNvPr id="0" name=""/>
        <dsp:cNvSpPr/>
      </dsp:nvSpPr>
      <dsp:spPr>
        <a:xfrm rot="10800000">
          <a:off x="1727522" y="2696"/>
          <a:ext cx="5953064" cy="912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8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Импортозамещение</a:t>
          </a:r>
          <a:endParaRPr lang="ru-RU" sz="2500" kern="1200" dirty="0"/>
        </a:p>
      </dsp:txBody>
      <dsp:txXfrm rot="10800000">
        <a:off x="1955588" y="2696"/>
        <a:ext cx="5724998" cy="912266"/>
      </dsp:txXfrm>
    </dsp:sp>
    <dsp:sp modelId="{7104A767-5901-4717-8BB3-1518E78E1289}">
      <dsp:nvSpPr>
        <dsp:cNvPr id="0" name=""/>
        <dsp:cNvSpPr/>
      </dsp:nvSpPr>
      <dsp:spPr>
        <a:xfrm>
          <a:off x="1271389" y="2696"/>
          <a:ext cx="912266" cy="9122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9CFC-79C3-40D6-8959-19DB76507DB2}">
      <dsp:nvSpPr>
        <dsp:cNvPr id="0" name=""/>
        <dsp:cNvSpPr/>
      </dsp:nvSpPr>
      <dsp:spPr>
        <a:xfrm rot="10800000">
          <a:off x="1727522" y="1187282"/>
          <a:ext cx="5953064" cy="912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8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Монтаж оборудования, ввод в эксплуатацию</a:t>
          </a:r>
          <a:endParaRPr lang="ru-RU" sz="2500" kern="1200" dirty="0"/>
        </a:p>
      </dsp:txBody>
      <dsp:txXfrm rot="10800000">
        <a:off x="1955588" y="1187282"/>
        <a:ext cx="5724998" cy="912266"/>
      </dsp:txXfrm>
    </dsp:sp>
    <dsp:sp modelId="{BD79C529-995E-4D25-9EF6-D93B99E32DE3}">
      <dsp:nvSpPr>
        <dsp:cNvPr id="0" name=""/>
        <dsp:cNvSpPr/>
      </dsp:nvSpPr>
      <dsp:spPr>
        <a:xfrm>
          <a:off x="1271389" y="1187282"/>
          <a:ext cx="912266" cy="9122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7A164-E0AA-42C1-A90A-FE1819AD41B6}">
      <dsp:nvSpPr>
        <dsp:cNvPr id="0" name=""/>
        <dsp:cNvSpPr/>
      </dsp:nvSpPr>
      <dsp:spPr>
        <a:xfrm rot="10800000">
          <a:off x="1727522" y="2371867"/>
          <a:ext cx="5953064" cy="912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8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Организация системы управления промышленной безопасностью</a:t>
          </a:r>
          <a:endParaRPr lang="ru-RU" sz="2500" kern="1200" dirty="0"/>
        </a:p>
      </dsp:txBody>
      <dsp:txXfrm rot="10800000">
        <a:off x="1955588" y="2371867"/>
        <a:ext cx="5724998" cy="912266"/>
      </dsp:txXfrm>
    </dsp:sp>
    <dsp:sp modelId="{8F19D7A6-64F8-4AE4-8FAB-5C2B3FEA0D54}">
      <dsp:nvSpPr>
        <dsp:cNvPr id="0" name=""/>
        <dsp:cNvSpPr/>
      </dsp:nvSpPr>
      <dsp:spPr>
        <a:xfrm>
          <a:off x="1271389" y="2371867"/>
          <a:ext cx="912266" cy="9122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11F5C-7B99-4F6D-B301-6DC049F22CD3}">
      <dsp:nvSpPr>
        <dsp:cNvPr id="0" name=""/>
        <dsp:cNvSpPr/>
      </dsp:nvSpPr>
      <dsp:spPr>
        <a:xfrm rot="10800000">
          <a:off x="1727522" y="3556452"/>
          <a:ext cx="5953064" cy="912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8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Износ оборудования</a:t>
          </a:r>
          <a:endParaRPr lang="ru-RU" sz="2500" kern="1200" dirty="0"/>
        </a:p>
      </dsp:txBody>
      <dsp:txXfrm rot="10800000">
        <a:off x="1955588" y="3556452"/>
        <a:ext cx="5724998" cy="912266"/>
      </dsp:txXfrm>
    </dsp:sp>
    <dsp:sp modelId="{AC619F01-7CD8-4017-ACEC-452DF55B81EA}">
      <dsp:nvSpPr>
        <dsp:cNvPr id="0" name=""/>
        <dsp:cNvSpPr/>
      </dsp:nvSpPr>
      <dsp:spPr>
        <a:xfrm>
          <a:off x="1271389" y="3556452"/>
          <a:ext cx="912266" cy="9122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CC78-8783-42C3-A739-0328EB5A58B3}">
      <dsp:nvSpPr>
        <dsp:cNvPr id="0" name=""/>
        <dsp:cNvSpPr/>
      </dsp:nvSpPr>
      <dsp:spPr>
        <a:xfrm rot="10800000">
          <a:off x="1559959" y="1566"/>
          <a:ext cx="5185537" cy="1015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72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Системы ПАЗ, системы оповещения</a:t>
          </a:r>
          <a:endParaRPr lang="ru-RU" sz="2800" kern="1200" dirty="0"/>
        </a:p>
      </dsp:txBody>
      <dsp:txXfrm rot="10800000">
        <a:off x="1813787" y="1566"/>
        <a:ext cx="4931709" cy="1015313"/>
      </dsp:txXfrm>
    </dsp:sp>
    <dsp:sp modelId="{29A54291-2EC2-49E3-971D-27913EAB773B}">
      <dsp:nvSpPr>
        <dsp:cNvPr id="0" name=""/>
        <dsp:cNvSpPr/>
      </dsp:nvSpPr>
      <dsp:spPr>
        <a:xfrm>
          <a:off x="1052303" y="1566"/>
          <a:ext cx="1015313" cy="10153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39D6F-ADCF-4DA2-B5F6-043F83E9C98C}">
      <dsp:nvSpPr>
        <dsp:cNvPr id="0" name=""/>
        <dsp:cNvSpPr/>
      </dsp:nvSpPr>
      <dsp:spPr>
        <a:xfrm rot="10800000">
          <a:off x="1559959" y="1319957"/>
          <a:ext cx="5185537" cy="1015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72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Контроль за подрядными организациями</a:t>
          </a:r>
          <a:endParaRPr lang="ru-RU" sz="2800" kern="1200" dirty="0"/>
        </a:p>
      </dsp:txBody>
      <dsp:txXfrm rot="10800000">
        <a:off x="1813787" y="1319957"/>
        <a:ext cx="4931709" cy="1015313"/>
      </dsp:txXfrm>
    </dsp:sp>
    <dsp:sp modelId="{9D863E59-DDD1-4AA2-B758-4FC7D8271FDB}">
      <dsp:nvSpPr>
        <dsp:cNvPr id="0" name=""/>
        <dsp:cNvSpPr/>
      </dsp:nvSpPr>
      <dsp:spPr>
        <a:xfrm>
          <a:off x="1052303" y="1319957"/>
          <a:ext cx="1015313" cy="10153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BD5E-3D47-4E07-94B8-EB8485DAA111}">
      <dsp:nvSpPr>
        <dsp:cNvPr id="0" name=""/>
        <dsp:cNvSpPr/>
      </dsp:nvSpPr>
      <dsp:spPr>
        <a:xfrm rot="10800000">
          <a:off x="1559959" y="2638349"/>
          <a:ext cx="5185537" cy="1015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72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Идентификация инцидентов</a:t>
          </a:r>
          <a:endParaRPr lang="ru-RU" sz="2800" kern="1200" dirty="0"/>
        </a:p>
      </dsp:txBody>
      <dsp:txXfrm rot="10800000">
        <a:off x="1813787" y="2638349"/>
        <a:ext cx="4931709" cy="1015313"/>
      </dsp:txXfrm>
    </dsp:sp>
    <dsp:sp modelId="{672FDC81-C93A-480E-A876-DE613AFAB629}">
      <dsp:nvSpPr>
        <dsp:cNvPr id="0" name=""/>
        <dsp:cNvSpPr/>
      </dsp:nvSpPr>
      <dsp:spPr>
        <a:xfrm>
          <a:off x="1052303" y="2638349"/>
          <a:ext cx="1015313" cy="10153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367-3288-4478-80A6-AC2DF7981C19}">
      <dsp:nvSpPr>
        <dsp:cNvPr id="0" name=""/>
        <dsp:cNvSpPr/>
      </dsp:nvSpPr>
      <dsp:spPr>
        <a:xfrm>
          <a:off x="0" y="489010"/>
          <a:ext cx="2624455" cy="165186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Санкции, сложности с поставками импортным оборудования</a:t>
          </a:r>
          <a:endParaRPr lang="ru-RU" sz="2400" kern="1200" dirty="0"/>
        </a:p>
      </dsp:txBody>
      <dsp:txXfrm>
        <a:off x="0" y="489010"/>
        <a:ext cx="2624455" cy="1651863"/>
      </dsp:txXfrm>
    </dsp:sp>
    <dsp:sp modelId="{F8E9DDA1-DE72-414A-9584-6AD204C37DF1}">
      <dsp:nvSpPr>
        <dsp:cNvPr id="0" name=""/>
        <dsp:cNvSpPr/>
      </dsp:nvSpPr>
      <dsp:spPr>
        <a:xfrm>
          <a:off x="2877767" y="467524"/>
          <a:ext cx="2624455" cy="1676538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Отсутствие аналогов для технологически сложного оборудования</a:t>
          </a:r>
          <a:endParaRPr lang="ru-RU" sz="2400" kern="1200" dirty="0"/>
        </a:p>
      </dsp:txBody>
      <dsp:txXfrm>
        <a:off x="2877767" y="467524"/>
        <a:ext cx="2624455" cy="1676538"/>
      </dsp:txXfrm>
    </dsp:sp>
    <dsp:sp modelId="{9AD19B80-869C-4084-AB8C-6DF10E2AD5E5}">
      <dsp:nvSpPr>
        <dsp:cNvPr id="0" name=""/>
        <dsp:cNvSpPr/>
      </dsp:nvSpPr>
      <dsp:spPr>
        <a:xfrm>
          <a:off x="5773801" y="476673"/>
          <a:ext cx="2624455" cy="1676538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Вопросы к качеству поставляемого оборудования</a:t>
          </a:r>
          <a:endParaRPr lang="ru-RU" sz="2400" kern="1200" dirty="0"/>
        </a:p>
      </dsp:txBody>
      <dsp:txXfrm>
        <a:off x="5773801" y="476673"/>
        <a:ext cx="2624455" cy="1676538"/>
      </dsp:txXfrm>
    </dsp:sp>
    <dsp:sp modelId="{420D1BBC-DC85-43B2-A11F-C038A37E7ACA}">
      <dsp:nvSpPr>
        <dsp:cNvPr id="0" name=""/>
        <dsp:cNvSpPr/>
      </dsp:nvSpPr>
      <dsp:spPr>
        <a:xfrm>
          <a:off x="1443450" y="2415657"/>
          <a:ext cx="2624455" cy="173453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Подтверждение соответствия требованиям ТР ТС</a:t>
          </a:r>
          <a:endParaRPr lang="ru-RU" sz="2400" kern="1200" dirty="0"/>
        </a:p>
      </dsp:txBody>
      <dsp:txXfrm>
        <a:off x="1443450" y="2415657"/>
        <a:ext cx="2624455" cy="1734533"/>
      </dsp:txXfrm>
    </dsp:sp>
    <dsp:sp modelId="{07BEF20B-C754-490B-8E57-026917CEA0C3}">
      <dsp:nvSpPr>
        <dsp:cNvPr id="0" name=""/>
        <dsp:cNvSpPr/>
      </dsp:nvSpPr>
      <dsp:spPr>
        <a:xfrm>
          <a:off x="4330350" y="2415657"/>
          <a:ext cx="2624455" cy="173453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Применение оборудования без сертификатов, неполная документация</a:t>
          </a:r>
          <a:endParaRPr lang="ru-RU" sz="2400" kern="1200" dirty="0"/>
        </a:p>
      </dsp:txBody>
      <dsp:txXfrm>
        <a:off x="4330350" y="2415657"/>
        <a:ext cx="2624455" cy="1734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367-3288-4478-80A6-AC2DF7981C19}">
      <dsp:nvSpPr>
        <dsp:cNvPr id="0" name=""/>
        <dsp:cNvSpPr/>
      </dsp:nvSpPr>
      <dsp:spPr>
        <a:xfrm>
          <a:off x="0" y="862079"/>
          <a:ext cx="3998193" cy="2198534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Несоответствие фактически смонтированного оборудования проектной и исполнительной документации</a:t>
          </a:r>
          <a:endParaRPr lang="ru-RU" sz="2400" kern="1200" dirty="0"/>
        </a:p>
      </dsp:txBody>
      <dsp:txXfrm>
        <a:off x="0" y="862079"/>
        <a:ext cx="3998193" cy="2198534"/>
      </dsp:txXfrm>
    </dsp:sp>
    <dsp:sp modelId="{357C5D91-1E35-49D7-8FA4-FDC86D083355}">
      <dsp:nvSpPr>
        <dsp:cNvPr id="0" name=""/>
        <dsp:cNvSpPr/>
      </dsp:nvSpPr>
      <dsp:spPr>
        <a:xfrm>
          <a:off x="4389881" y="862079"/>
          <a:ext cx="3998193" cy="2198534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/>
            <a:t>Неполнота</a:t>
          </a:r>
          <a:r>
            <a:rPr lang="en-US" sz="2400" b="0" kern="1200" dirty="0" smtClean="0"/>
            <a:t>/</a:t>
          </a:r>
          <a:r>
            <a:rPr lang="ru-RU" sz="2400" b="0" kern="1200" dirty="0" smtClean="0"/>
            <a:t>отсутствие предъявляемой сдаточной документации </a:t>
          </a:r>
        </a:p>
      </dsp:txBody>
      <dsp:txXfrm>
        <a:off x="4389881" y="862079"/>
        <a:ext cx="3998193" cy="2198534"/>
      </dsp:txXfrm>
    </dsp:sp>
    <dsp:sp modelId="{F8E9DDA1-DE72-414A-9584-6AD204C37DF1}">
      <dsp:nvSpPr>
        <dsp:cNvPr id="0" name=""/>
        <dsp:cNvSpPr/>
      </dsp:nvSpPr>
      <dsp:spPr>
        <a:xfrm>
          <a:off x="2204389" y="3206921"/>
          <a:ext cx="3998193" cy="141994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/>
            <a:t>Проблемы с качеством проведения сварочных работ, оформления результатов таких работ</a:t>
          </a:r>
          <a:endParaRPr lang="ru-RU" sz="2400" kern="1200" dirty="0"/>
        </a:p>
      </dsp:txBody>
      <dsp:txXfrm>
        <a:off x="2204389" y="3206921"/>
        <a:ext cx="3998193" cy="1419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5D91-1E35-49D7-8FA4-FDC86D083355}">
      <dsp:nvSpPr>
        <dsp:cNvPr id="0" name=""/>
        <dsp:cNvSpPr/>
      </dsp:nvSpPr>
      <dsp:spPr>
        <a:xfrm>
          <a:off x="4722339" y="1036166"/>
          <a:ext cx="3366524" cy="1451017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Пробелы в контроле и выполнении задач.</a:t>
          </a:r>
          <a:endParaRPr lang="ru-RU" sz="2400" b="0" kern="1200" dirty="0" smtClean="0"/>
        </a:p>
      </dsp:txBody>
      <dsp:txXfrm>
        <a:off x="4722339" y="1036166"/>
        <a:ext cx="3366524" cy="1451017"/>
      </dsp:txXfrm>
    </dsp:sp>
    <dsp:sp modelId="{F8E9DDA1-DE72-414A-9584-6AD204C37DF1}">
      <dsp:nvSpPr>
        <dsp:cNvPr id="0" name=""/>
        <dsp:cNvSpPr/>
      </dsp:nvSpPr>
      <dsp:spPr>
        <a:xfrm>
          <a:off x="294274" y="1048637"/>
          <a:ext cx="3366021" cy="142939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Нечёткое закрепление ответственности в положениях о СУПБ</a:t>
          </a:r>
          <a:endParaRPr lang="ru-RU" sz="2400" kern="1200" dirty="0"/>
        </a:p>
      </dsp:txBody>
      <dsp:txXfrm>
        <a:off x="294274" y="1048637"/>
        <a:ext cx="3366021" cy="1429399"/>
      </dsp:txXfrm>
    </dsp:sp>
    <dsp:sp modelId="{96050FBF-F414-403C-AF1C-9D8F34766D4B}">
      <dsp:nvSpPr>
        <dsp:cNvPr id="0" name=""/>
        <dsp:cNvSpPr/>
      </dsp:nvSpPr>
      <dsp:spPr>
        <a:xfrm>
          <a:off x="301749" y="2734377"/>
          <a:ext cx="3356950" cy="141901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Перегрузка или недостаточная нагрузка на подразделения</a:t>
          </a:r>
          <a:endParaRPr lang="ru-RU" sz="2200" kern="1200" dirty="0"/>
        </a:p>
      </dsp:txBody>
      <dsp:txXfrm>
        <a:off x="301749" y="2734377"/>
        <a:ext cx="3356950" cy="1419019"/>
      </dsp:txXfrm>
    </dsp:sp>
    <dsp:sp modelId="{5340DECB-A5E2-444C-A096-67328FB38F21}">
      <dsp:nvSpPr>
        <dsp:cNvPr id="0" name=""/>
        <dsp:cNvSpPr/>
      </dsp:nvSpPr>
      <dsp:spPr>
        <a:xfrm>
          <a:off x="4715368" y="2750653"/>
          <a:ext cx="3399446" cy="141901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Необходимость детальной разработки Положения  СУПБ с распределением обязанностей</a:t>
          </a:r>
          <a:endParaRPr lang="ru-RU" sz="2200" kern="1200" dirty="0"/>
        </a:p>
      </dsp:txBody>
      <dsp:txXfrm>
        <a:off x="4715368" y="2750653"/>
        <a:ext cx="3399446" cy="1419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D1C6-2C2D-4E98-9123-0CB605CCC079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9018-844C-4820-A18E-0EE2CFC48CDC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489-4201-4D6E-BF29-73DBF815B832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D1C6-2C2D-4E98-9123-0CB605CCC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33C-3315-40D1-AEED-BFAF13EF83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ED91-3DE2-4464-8591-8B0A236D86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9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9E74-F9AB-4A07-AF15-F989CFE439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D7A7-0080-4413-A2E4-61562C68DE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63-C95B-47C8-A9B5-E83E4AB974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2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D35-1491-4B3E-9845-5BDF604B27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8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9A1-F4B7-4B36-A81A-024F5A11F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33C-3315-40D1-AEED-BFAF13EF8320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E25D-CAC3-4336-B46E-D8E4E980C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7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9018-844C-4820-A18E-0EE2CFC48C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35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489-4201-4D6E-BF29-73DBF815B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1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D1C6-2C2D-4E98-9123-0CB605CCC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0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33C-3315-40D1-AEED-BFAF13EF83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60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ED91-3DE2-4464-8591-8B0A236D86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56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9E74-F9AB-4A07-AF15-F989CFE439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9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D7A7-0080-4413-A2E4-61562C68DE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63-C95B-47C8-A9B5-E83E4AB974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9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D35-1491-4B3E-9845-5BDF604B27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ED91-3DE2-4464-8591-8B0A236D863C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9A1-F4B7-4B36-A81A-024F5A11F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6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E25D-CAC3-4336-B46E-D8E4E980C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22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9018-844C-4820-A18E-0EE2CFC48C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69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489-4201-4D6E-BF29-73DBF815B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4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D1C6-2C2D-4E98-9123-0CB605CCC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9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33C-3315-40D1-AEED-BFAF13EF83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9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ED91-3DE2-4464-8591-8B0A236D86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03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9E74-F9AB-4A07-AF15-F989CFE439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04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D7A7-0080-4413-A2E4-61562C68DE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20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63-C95B-47C8-A9B5-E83E4AB974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9E74-F9AB-4A07-AF15-F989CFE4396D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D35-1491-4B3E-9845-5BDF604B27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61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9A1-F4B7-4B36-A81A-024F5A11F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44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E25D-CAC3-4336-B46E-D8E4E980C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7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9018-844C-4820-A18E-0EE2CFC48C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6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489-4201-4D6E-BF29-73DBF815B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D7A7-0080-4413-A2E4-61562C68DEBD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63-C95B-47C8-A9B5-E83E4AB97415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D35-1491-4B3E-9845-5BDF604B276E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9A1-F4B7-4B36-A81A-024F5A11FA13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E25D-CAC3-4336-B46E-D8E4E980C1BF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A7F5-288E-4E57-94F9-0183B17BDA59}" type="datetime1">
              <a:rPr lang="ru-RU" smtClean="0"/>
              <a:pPr/>
              <a:t>08.05.2026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A7F5-288E-4E57-94F9-0183B17BDA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A7F5-288E-4E57-94F9-0183B17BDA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A7F5-288E-4E57-94F9-0183B17BDA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7" y="3262719"/>
            <a:ext cx="9489503" cy="1499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Проблемные вопросы при осуществлении контрольной (надзорной) деятельности на объектах химической промышленности на территории Вологодской области</a:t>
            </a:r>
            <a:endParaRPr lang="ru-RU" altLang="zh-C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991" y="5120199"/>
            <a:ext cx="9551982" cy="1167376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Докладчик </a:t>
            </a:r>
            <a:r>
              <a:rPr lang="ru-RU" sz="14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главный государственный инспектор Череповецкого отдела по государственному,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энергетическому надзору и промышленной безопасности Северо-Западного управления </a:t>
            </a:r>
            <a:r>
              <a:rPr lang="ru-RU" sz="14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Ростехнадзора</a:t>
            </a:r>
            <a:r>
              <a:rPr lang="ru-RU" sz="14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Панова Наталья Вадимовна</a:t>
            </a:r>
            <a:endParaRPr lang="ru-RU" sz="14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800709"/>
            <a:ext cx="1921581" cy="19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0" y="1986473"/>
            <a:ext cx="8885989" cy="1690596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5) </a:t>
            </a:r>
            <a:r>
              <a:rPr lang="ru-RU" sz="2400" dirty="0" smtClean="0"/>
              <a:t>Системы ПАЗ, системы оповещения</a:t>
            </a:r>
          </a:p>
          <a:p>
            <a:pPr algn="ctr"/>
            <a:endParaRPr lang="ru-RU" sz="2400" b="1" dirty="0" smtClean="0"/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endParaRPr lang="ru-RU" sz="1600" b="1" i="1" dirty="0" smtClean="0">
              <a:solidFill>
                <a:prstClr val="black"/>
              </a:solidFill>
            </a:endParaRPr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676656" y="2514600"/>
          <a:ext cx="8622792" cy="37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0" y="1986473"/>
            <a:ext cx="8885989" cy="2059928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6) </a:t>
            </a:r>
            <a:r>
              <a:rPr lang="ru-RU" sz="2400" dirty="0" smtClean="0"/>
              <a:t>Контроль за подрядными организациями</a:t>
            </a:r>
          </a:p>
          <a:p>
            <a:pPr lvl="0" algn="ctr"/>
            <a:endParaRPr lang="ru-RU" sz="2400" dirty="0" smtClean="0"/>
          </a:p>
          <a:p>
            <a:pPr algn="ctr"/>
            <a:endParaRPr lang="ru-RU" sz="2400" b="1" dirty="0" smtClean="0"/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endParaRPr lang="ru-RU" sz="1600" b="1" i="1" dirty="0" smtClean="0">
              <a:solidFill>
                <a:prstClr val="black"/>
              </a:solidFill>
            </a:endParaRPr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676656" y="2514600"/>
          <a:ext cx="8622792" cy="37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0" y="1986473"/>
            <a:ext cx="8885989" cy="2429260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7) </a:t>
            </a:r>
            <a:r>
              <a:rPr lang="ru-RU" sz="2400" dirty="0" smtClean="0"/>
              <a:t>Идентификация инцидентов</a:t>
            </a:r>
          </a:p>
          <a:p>
            <a:pPr algn="ctr"/>
            <a:endParaRPr lang="ru-RU" sz="2400" dirty="0" smtClean="0"/>
          </a:p>
          <a:p>
            <a:pPr lvl="0" algn="ctr"/>
            <a:endParaRPr lang="ru-RU" sz="2400" dirty="0" smtClean="0"/>
          </a:p>
          <a:p>
            <a:pPr algn="ctr"/>
            <a:endParaRPr lang="ru-RU" sz="2400" b="1" dirty="0" smtClean="0"/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endParaRPr lang="ru-RU" sz="1600" b="1" i="1" dirty="0" smtClean="0">
              <a:solidFill>
                <a:prstClr val="black"/>
              </a:solidFill>
            </a:endParaRPr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676656" y="2514600"/>
          <a:ext cx="8622792" cy="37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  за  внимание!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487348" cy="97856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Краткая сводка по предприятиям химической промышленности на территории Вологодской области</a:t>
            </a:r>
            <a:endParaRPr lang="ru-RU" sz="31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0100" y="1546860"/>
            <a:ext cx="8374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dirty="0" smtClean="0"/>
              <a:t>На сегодняшний день в государственном реестре ОПО зарегистрированы 27 организаций, эксплуатирующих 49 опасных производственных объектов химической промышленности на территории Вологодской области.</a:t>
            </a:r>
          </a:p>
          <a:p>
            <a:pPr indent="432000" algn="just"/>
            <a:r>
              <a:rPr lang="ru-RU" sz="2000" dirty="0" smtClean="0"/>
              <a:t>Основными предприятиями, являются: АО «Апатит», ПАО «Северсталь»,  АО «АЛС», ООО «ЭР ЛИКИД».</a:t>
            </a:r>
            <a:endParaRPr lang="ru-RU" sz="2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911860" y="3444240"/>
          <a:ext cx="8155940" cy="307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92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07762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Оценка состояния промышленной безопасности на химических предприятиях Вологодской области</a:t>
            </a:r>
            <a:endParaRPr lang="ru-RU" sz="31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1" y="1600200"/>
            <a:ext cx="8577379" cy="4645251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432000" algn="just"/>
            <a:r>
              <a:rPr lang="ru-RU" sz="2000" dirty="0" smtClean="0"/>
              <a:t>За 2025 год аварий, смертельных, тяжелых и групповых несчастных случаев на ОПО химической промышленности на территории Вологодской области не зарегистрировано на ОПО химической промышленности не зарегистрировано.</a:t>
            </a:r>
          </a:p>
          <a:p>
            <a:pPr indent="432000" algn="just"/>
            <a:r>
              <a:rPr lang="ru-RU" sz="2000" dirty="0" smtClean="0"/>
              <a:t>В 2026 году на опасных производственных объектах на территории Вологодской области имеются случаи аварий на опасных производственных объектах, а также несчастные случаи в результате внешнего воздействия БПЛА, в результате которого работники получили травмы различной степени тяжести.</a:t>
            </a:r>
          </a:p>
          <a:p>
            <a:pPr indent="432000" algn="just"/>
            <a:r>
              <a:rPr lang="ru-RU" sz="2000" dirty="0" smtClean="0"/>
              <a:t>В целом уровень состояния промышленной безопасности на ОПО химической промышленности на территории Вологодской области следует признать удовлетворительным. Однако имеется ряд проблемных вопросов, игнорирование которых  может привести к снижению уровня состояния промышленной безопасности.</a:t>
            </a:r>
            <a:endParaRPr lang="ru-RU" sz="2000" i="1" dirty="0">
              <a:solidFill>
                <a:prstClr val="black"/>
              </a:solidFill>
            </a:endParaRPr>
          </a:p>
          <a:p>
            <a:pPr algn="just"/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01168" y="2002536"/>
          <a:ext cx="8951977" cy="447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1" y="1986474"/>
            <a:ext cx="8885989" cy="336379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just"/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57200" y="1975104"/>
          <a:ext cx="7797800" cy="365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49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29555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754888" y="1773936"/>
          <a:ext cx="8398256" cy="462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9808" y="1746504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1) </a:t>
            </a:r>
            <a:r>
              <a:rPr lang="ru-RU" sz="2400" b="1" dirty="0" err="1" smtClean="0"/>
              <a:t>Импортозамещение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8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0" y="1986473"/>
            <a:ext cx="8885989" cy="951932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2) </a:t>
            </a:r>
            <a:r>
              <a:rPr lang="ru-RU" sz="2400" b="1" dirty="0" smtClean="0"/>
              <a:t>Монтаж оборудования, ввод в эксплуатацию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endParaRPr lang="ru-RU" sz="1600" b="1" i="1" dirty="0" smtClean="0">
              <a:solidFill>
                <a:prstClr val="black"/>
              </a:solidFill>
            </a:endParaRPr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754888" y="1773936"/>
          <a:ext cx="8398256" cy="462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0" y="1986473"/>
            <a:ext cx="8885989" cy="1690596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3) </a:t>
            </a:r>
            <a:r>
              <a:rPr lang="ru-RU" sz="2400" b="1" dirty="0" smtClean="0"/>
              <a:t>Организация системы управления промышленной безопасностью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endParaRPr lang="ru-RU" sz="1600" b="1" i="1" dirty="0" smtClean="0">
              <a:solidFill>
                <a:prstClr val="black"/>
              </a:solidFill>
            </a:endParaRPr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754888" y="1773936"/>
          <a:ext cx="8398256" cy="462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2" y="286359"/>
            <a:ext cx="7517828" cy="1499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проблемные вопросы, возникающие при осуществлении контрольной (надзорной) деятельности</a:t>
            </a:r>
            <a:endParaRPr lang="ru-RU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60" y="1986473"/>
            <a:ext cx="8885989" cy="1321264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4) </a:t>
            </a:r>
            <a:r>
              <a:rPr lang="ru-RU" sz="2400" b="1" dirty="0" smtClean="0"/>
              <a:t>Износ оборудования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endParaRPr lang="ru-RU" sz="1600" b="1" i="1" dirty="0" smtClean="0">
              <a:solidFill>
                <a:prstClr val="black"/>
              </a:solidFill>
            </a:endParaRPr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6359"/>
            <a:ext cx="854780" cy="8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676656" y="2514600"/>
          <a:ext cx="8622792" cy="37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594</Words>
  <Application>Microsoft Office PowerPoint</Application>
  <PresentationFormat>Лист A4 (210x297 мм)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2_Тема Office</vt:lpstr>
      <vt:lpstr>4_Тема Office</vt:lpstr>
      <vt:lpstr>Проблемные вопросы при осуществлении контрольной (надзорной) деятельности на объектах химической промышленности на территории Вологодской области</vt:lpstr>
      <vt:lpstr>Краткая сводка по предприятиям химической промышленности на территории Вологодской области</vt:lpstr>
      <vt:lpstr>Оценка состояния промышленной безопасности на химических предприятиях Вологодской области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Основные проблемные вопросы, возникающие при осуществлении контрольной (надзорной) деятельности</vt:lpstr>
      <vt:lpstr>Спасибо 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ОГН СРАВНЕНИЕ ПОКАЗАТЕЛЕЙ за 6 месяцев 2018- 2019</dc:title>
  <dc:creator>Андрей Кварацхелия</dc:creator>
  <cp:lastModifiedBy>о</cp:lastModifiedBy>
  <cp:revision>116</cp:revision>
  <dcterms:modified xsi:type="dcterms:W3CDTF">2026-05-08T10:46:04Z</dcterms:modified>
</cp:coreProperties>
</file>